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0" r:id="rId3"/>
    <p:sldMasterId id="2147483701" r:id="rId4"/>
    <p:sldMasterId id="2147483702" r:id="rId5"/>
    <p:sldMasterId id="2147483703" r:id="rId6"/>
    <p:sldMasterId id="214748370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y="6858000" cx="9144000"/>
  <p:notesSz cx="6858000" cy="9144000"/>
  <p:embeddedFontLst>
    <p:embeddedFont>
      <p:font typeface="Merriweather Sans Ligh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1.xml"/><Relationship Id="rId7" Type="http://schemas.openxmlformats.org/officeDocument/2006/relationships/slideMaster" Target="slideMasters/slideMaster5.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font" Target="fonts/MerriweatherSansLight-bold.fntdata"/><Relationship Id="rId10" Type="http://schemas.openxmlformats.org/officeDocument/2006/relationships/slide" Target="slides/slide2.xml"/><Relationship Id="rId32" Type="http://schemas.openxmlformats.org/officeDocument/2006/relationships/font" Target="fonts/MerriweatherSansLight-regular.fntdata"/><Relationship Id="rId13" Type="http://schemas.openxmlformats.org/officeDocument/2006/relationships/slide" Target="slides/slide5.xml"/><Relationship Id="rId35" Type="http://schemas.openxmlformats.org/officeDocument/2006/relationships/font" Target="fonts/MerriweatherSansLight-boldItalic.fntdata"/><Relationship Id="rId12" Type="http://schemas.openxmlformats.org/officeDocument/2006/relationships/slide" Target="slides/slide4.xml"/><Relationship Id="rId34" Type="http://schemas.openxmlformats.org/officeDocument/2006/relationships/font" Target="fonts/MerriweatherSansLight-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72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7200"/>
          </a:xfrm>
          <a:prstGeom prst="rect">
            <a:avLst/>
          </a:prstGeom>
          <a:noFill/>
          <a:ln>
            <a:noFill/>
          </a:ln>
        </p:spPr>
        <p:txBody>
          <a:bodyPr anchorCtr="0" anchor="t" bIns="91425" lIns="91425" rIns="91425" wrap="square" tIns="91425"/>
          <a:lstStyle>
            <a:lvl1pPr indent="0" lvl="0" mar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indent="76200" lvl="0" marL="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76200" lvl="1" marL="45720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76200" lvl="2" marL="91440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76200" lvl="3" marL="137160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76200" lvl="4" marL="182880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76200" lvl="5" marL="2286000" marR="0" rtl="0" algn="l">
              <a:spcBef>
                <a:spcPts val="0"/>
              </a:spcBef>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76200" lvl="6" marL="2743200" marR="0" rtl="0" algn="l">
              <a:spcBef>
                <a:spcPts val="0"/>
              </a:spcBef>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76200" lvl="7" marL="3200400" marR="0" rtl="0" algn="l">
              <a:spcBef>
                <a:spcPts val="0"/>
              </a:spcBef>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76200" lvl="8" marL="3657600" marR="0" rtl="0" algn="l">
              <a:spcBef>
                <a:spcPts val="0"/>
              </a:spcBef>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72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alon.com/2017/10/14/america-may-be-more-divided-now-than-at-any-time-since-the-civil-war/"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med" w="med" type="none"/>
            <a:tailEnd len="med" w="med" type="none"/>
          </a:ln>
        </p:spPr>
      </p:sp>
      <p:sp>
        <p:nvSpPr>
          <p:cNvPr id="331" name="Shape 331"/>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We need to interrogate how a global rise in demagoguery points to an urgency in thinking of alternative ways of relating and being. This is especially felt for those who are privileged enough to call the United States home, where a </a:t>
            </a:r>
            <a:r>
              <a:rPr b="0" i="1" lang="en-US" sz="1300" u="none" cap="none" strike="noStrike">
                <a:solidFill>
                  <a:srgbClr val="444444"/>
                </a:solidFill>
                <a:latin typeface="Calibri"/>
                <a:ea typeface="Calibri"/>
                <a:cs typeface="Calibri"/>
                <a:sym typeface="Calibri"/>
              </a:rPr>
              <a:t>Yes We Can</a:t>
            </a:r>
            <a:r>
              <a:rPr b="0" i="0" lang="en-US" sz="1300" u="none" cap="none" strike="noStrike">
                <a:solidFill>
                  <a:srgbClr val="444444"/>
                </a:solidFill>
                <a:latin typeface="Calibri"/>
                <a:ea typeface="Calibri"/>
                <a:cs typeface="Calibri"/>
                <a:sym typeface="Calibri"/>
              </a:rPr>
              <a:t> mentality has been replaced with a MAGA nightmare. </a:t>
            </a:r>
          </a:p>
          <a:p>
            <a:pPr indent="0" lvl="0" marL="0" marR="0" rtl="0" algn="l">
              <a:lnSpc>
                <a:spcPct val="100000"/>
              </a:lnSpc>
              <a:spcBef>
                <a:spcPts val="100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“You know why they call it the American Dream? Because it only happens when you’re asleep.” </a:t>
            </a:r>
          </a:p>
          <a:p>
            <a:pPr indent="0" lvl="0" marL="0" marR="0" rtl="0" algn="l">
              <a:lnSpc>
                <a:spcPct val="100000"/>
              </a:lnSpc>
              <a:spcBef>
                <a:spcPts val="100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How, then, do we wake up?</a:t>
            </a:r>
          </a:p>
          <a:p>
            <a:pPr indent="0" lvl="0" marL="0" marR="0" rtl="0" algn="l">
              <a:lnSpc>
                <a:spcPct val="100000"/>
              </a:lnSpc>
              <a:spcBef>
                <a:spcPts val="100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In order to understand our current political moment and its consequences, we need to illuminate how existing structures of inequality were created and maintained through multiple dimensions of othering. In an age of competing claims on truth and reality, how do we keep ourselves oriented toward a world that practices belonging? How can we, in the fight for social justice, co-create alternative spaces to not only heal but to also thrive – physically, spiritually, mentally, holistically?</a:t>
            </a:r>
          </a:p>
        </p:txBody>
      </p:sp>
      <p:sp>
        <p:nvSpPr>
          <p:cNvPr id="332" name="Shape 332"/>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26" name="Shape 426"/>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The problem of the twenty-first century is the problem of othering. In a world beset by seemingly intractable and overwhelming challenges, virtually every global, national, and regional conflict is wrapped within or organized around one or more dimension of group-based difference. Othering undergirds territorial disputes, sectarian violence, military conflict, the spread of disease, hunger and food insecurity, and even climate change.</a:t>
            </a:r>
          </a:p>
          <a:p>
            <a:pPr indent="0" lvl="0" marL="0" marR="0" rtl="0" algn="l">
              <a:spcBef>
                <a:spcPts val="0"/>
              </a:spcBef>
              <a:spcAft>
                <a:spcPts val="0"/>
              </a:spcAft>
              <a:buClr>
                <a:schemeClr val="dk1"/>
              </a:buClr>
              <a:buFont typeface="Calibri"/>
              <a:buNone/>
            </a:pPr>
            <a:r>
              <a:t/>
            </a:r>
            <a:endParaRPr b="0" i="0" sz="1300" u="none" cap="none" strike="noStrike">
              <a:solidFill>
                <a:srgbClr val="444444"/>
              </a:solidFill>
              <a:latin typeface="Calibri"/>
              <a:ea typeface="Calibri"/>
              <a:cs typeface="Calibri"/>
              <a:sym typeface="Calibri"/>
            </a:endParaRPr>
          </a:p>
          <a:p>
            <a:pPr indent="0" lvl="0" marL="0" marR="0" rtl="0" algn="l">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The question-cum-title (</a:t>
            </a:r>
            <a:r>
              <a:rPr b="0" i="1" lang="en-US" sz="1300" u="none" cap="none" strike="noStrike">
                <a:solidFill>
                  <a:srgbClr val="444444"/>
                </a:solidFill>
                <a:latin typeface="Calibri"/>
                <a:ea typeface="Calibri"/>
                <a:cs typeface="Calibri"/>
                <a:sym typeface="Calibri"/>
              </a:rPr>
              <a:t>Who Are We?</a:t>
            </a:r>
            <a:r>
              <a:rPr b="0" i="0" lang="en-US" sz="1300" u="none" cap="none" strike="noStrike">
                <a:solidFill>
                  <a:srgbClr val="444444"/>
                </a:solidFill>
                <a:latin typeface="Calibri"/>
                <a:ea typeface="Calibri"/>
                <a:cs typeface="Calibri"/>
                <a:sym typeface="Calibri"/>
              </a:rPr>
              <a:t>) in Samuel Huntington's 2004 polemic against immigration was one that animated the culture wars in the late 80s and early 90s, when the fear in demographic and cultural change caused many to question the changing face of an America that was read as explicitly white. But Jeff Chang's rebuttal in </a:t>
            </a:r>
            <a:r>
              <a:rPr b="0" i="1" lang="en-US" sz="1300" u="none" cap="none" strike="noStrike">
                <a:solidFill>
                  <a:srgbClr val="444444"/>
                </a:solidFill>
                <a:latin typeface="Calibri"/>
                <a:ea typeface="Calibri"/>
                <a:cs typeface="Calibri"/>
                <a:sym typeface="Calibri"/>
              </a:rPr>
              <a:t>Who We Be</a:t>
            </a:r>
            <a:r>
              <a:rPr b="0" i="0" lang="en-US" sz="1300" u="none" cap="none" strike="noStrike">
                <a:solidFill>
                  <a:srgbClr val="444444"/>
                </a:solidFill>
                <a:latin typeface="Calibri"/>
                <a:ea typeface="Calibri"/>
                <a:cs typeface="Calibri"/>
                <a:sym typeface="Calibri"/>
              </a:rPr>
              <a:t> acts as an untold, if not corrective, story of the cultural shifts occurring during the last five decades when a "colorization of America" began to emerge, not only in quantifiable numbers (of people) but also in visual culture (mainly in popular media). What is unprecedented in our moment, however, is having our highest democratically-elected official almost completely ignorant to the plight of people of color in his country (if not the world), supported by explicit racist actors in the form of people, institutions, and now, government. As we approach “majority minority” level demographics in 2042, have we paid critical attention to how our racial and other identities have changed? Have we paid attention to how the systems and structures around us have adjusted (or not) to those changes?  </a:t>
            </a:r>
          </a:p>
          <a:p>
            <a:pPr indent="0" lvl="0" marL="0" marR="0" rtl="0" algn="l">
              <a:spcBef>
                <a:spcPts val="0"/>
              </a:spcBef>
              <a:spcAft>
                <a:spcPts val="0"/>
              </a:spcAft>
              <a:buClr>
                <a:schemeClr val="dk1"/>
              </a:buClr>
              <a:buFont typeface="Calibri"/>
              <a:buNone/>
            </a:pPr>
            <a:r>
              <a:t/>
            </a:r>
            <a:endParaRPr b="0" i="0" sz="1300" u="none" cap="none" strike="noStrike">
              <a:solidFill>
                <a:srgbClr val="444444"/>
              </a:solidFill>
              <a:latin typeface="Calibri"/>
              <a:ea typeface="Calibri"/>
              <a:cs typeface="Calibri"/>
              <a:sym typeface="Calibri"/>
            </a:endParaRPr>
          </a:p>
          <a:p>
            <a:pPr indent="0" lvl="0" marL="0" marR="0" rtl="0" algn="l">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Yes, we have. But the reality is: we learn of these demographic changes through names such as Trayvon, Oscar Grant, Sandra Bland. It has been through the violence enacted upon people of color in this country that has made the United States an unsafe and hostile place for many, particularly now in the age of Trump. But in an age of demagoguery—from the Philippines to Turkey and Venezuela to North Korea—we must commit to understanding how the 21st century can be defined as an age of explicit othering.</a:t>
            </a:r>
          </a:p>
        </p:txBody>
      </p:sp>
      <p:sp>
        <p:nvSpPr>
          <p:cNvPr id="427" name="Shape 427"/>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41" name="Shape 441"/>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These breaking narratives come from collaborating yet competing factions within the Trump administration. Specifically, the corporate, religious, and white nationalists of the extreme right have overlapping and unique agendas that stay persistent within a quickly shifting environment. It is these two factors that contribute to an unending barrage of dog whistle politics (“cherish our history,” “rapists, killers” “Islamist extremists”) that keep us constantly on our toes to resist, while robbing us of much-needed time to heal and be in community. For many, the frantic pace through which long-fought-for-policies are being rolled back or prohibited altogether is a disorienting experience, causing many to question whether all Americans belong in the circle of human concern.</a:t>
            </a:r>
          </a:p>
        </p:txBody>
      </p:sp>
      <p:sp>
        <p:nvSpPr>
          <p:cNvPr id="442" name="Shape 442"/>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Shape 4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55" name="Shape 455"/>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These breaking narratives come from collaborating yet competing factions within the Trump administration. Specifically, the corporate, religious, and white nationalists of the extreme right have overlapping and unique agendas that stay persistent within a quickly shifting environment. It is these two factors that contribute to an unending barrage of dog whistle politics (“cherish our history,” “rapists, killers” “Islamist extremists”) that keep us constantly on our toes to resist, while robbing us of much-needed time to heal and be in community. For many, the frantic pace through which long-fought-for-policies are being rolled back or prohibited altogether is a disorienting experience, causing many to question whether all Americans belong in the circle of human concern.</a:t>
            </a:r>
          </a:p>
        </p:txBody>
      </p:sp>
      <p:sp>
        <p:nvSpPr>
          <p:cNvPr id="456" name="Shape 456"/>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Shape 46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65" name="Shape 465"/>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dk1"/>
              </a:buClr>
              <a:buFont typeface="Calibri"/>
              <a:buNone/>
            </a:pPr>
            <a:r>
              <a:t/>
            </a:r>
            <a:endParaRPr/>
          </a:p>
        </p:txBody>
      </p:sp>
      <p:sp>
        <p:nvSpPr>
          <p:cNvPr id="466" name="Shape 466"/>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Shape 47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77" name="Shape 477"/>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In our public imagination, we oftentimes think of those being the most vulnerable, such as </a:t>
            </a:r>
            <a:r>
              <a:rPr b="1" i="0" lang="en-US" sz="1300" u="none" cap="none" strike="noStrike">
                <a:solidFill>
                  <a:schemeClr val="dk1"/>
                </a:solidFill>
                <a:highlight>
                  <a:srgbClr val="FFFF00"/>
                </a:highlight>
                <a:latin typeface="Calibri"/>
                <a:ea typeface="Calibri"/>
                <a:cs typeface="Calibri"/>
                <a:sym typeface="Calibri"/>
              </a:rPr>
              <a:t>[CLICK]</a:t>
            </a:r>
            <a:r>
              <a:rPr b="0" i="0" lang="en-US" sz="1300" u="none" cap="none" strike="noStrike">
                <a:solidFill>
                  <a:schemeClr val="dk1"/>
                </a:solidFill>
                <a:latin typeface="Calibri"/>
                <a:ea typeface="Calibri"/>
                <a:cs typeface="Calibri"/>
                <a:sym typeface="Calibri"/>
              </a:rPr>
              <a:t> the elderly and </a:t>
            </a:r>
            <a:r>
              <a:rPr b="1" i="0" lang="en-US" sz="1300" u="none" cap="none" strike="noStrike">
                <a:solidFill>
                  <a:schemeClr val="dk1"/>
                </a:solidFill>
                <a:highlight>
                  <a:srgbClr val="FFFF00"/>
                </a:highlight>
                <a:latin typeface="Calibri"/>
                <a:ea typeface="Calibri"/>
                <a:cs typeface="Calibri"/>
                <a:sym typeface="Calibri"/>
              </a:rPr>
              <a:t>[CLICK]</a:t>
            </a:r>
            <a:r>
              <a:rPr b="0" i="0" lang="en-US" sz="1300" u="none" cap="none" strike="noStrike">
                <a:solidFill>
                  <a:schemeClr val="dk1"/>
                </a:solidFill>
                <a:latin typeface="Calibri"/>
                <a:ea typeface="Calibri"/>
                <a:cs typeface="Calibri"/>
                <a:sym typeface="Calibri"/>
              </a:rPr>
              <a:t> women and children, as being the most worthy of protection. However, this type of concern is becoming one that is more paternal in nature, where women are robbed their reproductive rights to rule their own bodies, and where the elderly fight off homelessness in the face of rising housing and care costs. But beyond humans, what about the </a:t>
            </a:r>
            <a:r>
              <a:rPr b="1" i="0" lang="en-US" sz="1300" u="none" cap="none" strike="noStrike">
                <a:solidFill>
                  <a:schemeClr val="dk1"/>
                </a:solidFill>
                <a:highlight>
                  <a:srgbClr val="FFFF00"/>
                </a:highlight>
                <a:latin typeface="Calibri"/>
                <a:ea typeface="Calibri"/>
                <a:cs typeface="Calibri"/>
                <a:sym typeface="Calibri"/>
              </a:rPr>
              <a:t>[CLICK]</a:t>
            </a:r>
            <a:r>
              <a:rPr b="0" i="0" lang="en-US" sz="1300" u="none" cap="none" strike="noStrike">
                <a:solidFill>
                  <a:schemeClr val="dk1"/>
                </a:solidFill>
                <a:latin typeface="Calibri"/>
                <a:ea typeface="Calibri"/>
                <a:cs typeface="Calibri"/>
                <a:sym typeface="Calibri"/>
              </a:rPr>
              <a:t> animals and </a:t>
            </a:r>
            <a:r>
              <a:rPr b="1" i="0" lang="en-US" sz="1300" u="none" cap="none" strike="noStrike">
                <a:solidFill>
                  <a:schemeClr val="dk1"/>
                </a:solidFill>
                <a:highlight>
                  <a:srgbClr val="FFFF00"/>
                </a:highlight>
                <a:latin typeface="Calibri"/>
                <a:ea typeface="Calibri"/>
                <a:cs typeface="Calibri"/>
                <a:sym typeface="Calibri"/>
              </a:rPr>
              <a:t>[CLICK]</a:t>
            </a:r>
            <a:r>
              <a:rPr b="0" i="0" lang="en-US" sz="1300" u="none" cap="none" strike="noStrike">
                <a:solidFill>
                  <a:schemeClr val="dk1"/>
                </a:solidFill>
                <a:latin typeface="Calibri"/>
                <a:ea typeface="Calibri"/>
                <a:cs typeface="Calibri"/>
                <a:sym typeface="Calibri"/>
              </a:rPr>
              <a:t> our physical environment, our life-world, that sustains us? What types of spaces belong in the circle of human concern? Let’s find out.</a:t>
            </a:r>
          </a:p>
          <a:p>
            <a:pPr indent="0" lvl="0" marL="0" marR="0" rtl="0" algn="l">
              <a:spcBef>
                <a:spcPts val="0"/>
              </a:spcBef>
              <a:spcAft>
                <a:spcPts val="0"/>
              </a:spcAft>
              <a:buClr>
                <a:schemeClr val="dk1"/>
              </a:buClr>
              <a:buFont typeface="Calibri"/>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rPr b="1" i="0" lang="en-US" sz="1300" u="none" cap="none" strike="noStrike">
                <a:solidFill>
                  <a:schemeClr val="dk1"/>
                </a:solidFill>
                <a:highlight>
                  <a:srgbClr val="FFFF00"/>
                </a:highlight>
                <a:latin typeface="Calibri"/>
                <a:ea typeface="Calibri"/>
                <a:cs typeface="Calibri"/>
                <a:sym typeface="Calibri"/>
              </a:rPr>
              <a:t>[CLICK TO NEXT SLIDE, THEN CLICK AGAIN. THE VIDEO WILL START TO PLAY. WHEN THE VIDEO IS DONE, CLICK TO GO TO NEXT SLIDE]</a:t>
            </a:r>
          </a:p>
        </p:txBody>
      </p:sp>
      <p:sp>
        <p:nvSpPr>
          <p:cNvPr id="478" name="Shape 478"/>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88" name="Shape 488"/>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300" u="none" cap="none" strike="noStrike">
                <a:solidFill>
                  <a:schemeClr val="dk1"/>
                </a:solidFill>
                <a:highlight>
                  <a:srgbClr val="FFFFFF"/>
                </a:highlight>
                <a:latin typeface="Calibri"/>
                <a:ea typeface="Calibri"/>
                <a:cs typeface="Calibri"/>
                <a:sym typeface="Calibri"/>
              </a:rPr>
              <a:t>The circle of human concern compels us to think of identity beyond a dominant understanding of  a ‘We’ pertaining to the nation-state (“I am American”), in order to imagine a world other(wise) where ‘We’ is an expansive term for inclusion. In the United States, a commitment must be made by our leaders in government to remember that it is ‘We the People’ and not </a:t>
            </a:r>
            <a:r>
              <a:rPr b="1" i="0" lang="en-US" sz="1300" u="none" cap="none" strike="noStrike">
                <a:solidFill>
                  <a:schemeClr val="dk1"/>
                </a:solidFill>
                <a:highlight>
                  <a:srgbClr val="FFFF00"/>
                </a:highlight>
                <a:latin typeface="Calibri"/>
                <a:ea typeface="Calibri"/>
                <a:cs typeface="Calibri"/>
                <a:sym typeface="Calibri"/>
              </a:rPr>
              <a:t>[CLICK]</a:t>
            </a:r>
            <a:r>
              <a:rPr b="0" i="0" lang="en-US" sz="1300" u="none" cap="none" strike="noStrike">
                <a:solidFill>
                  <a:schemeClr val="dk1"/>
                </a:solidFill>
                <a:highlight>
                  <a:srgbClr val="FFFFFF"/>
                </a:highlight>
                <a:latin typeface="Calibri"/>
                <a:ea typeface="Calibri"/>
                <a:cs typeface="Calibri"/>
                <a:sym typeface="Calibri"/>
              </a:rPr>
              <a:t> ‘We the Corporations’ that guide our principles.</a:t>
            </a:r>
          </a:p>
        </p:txBody>
      </p:sp>
      <p:sp>
        <p:nvSpPr>
          <p:cNvPr id="489" name="Shape 489"/>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Shape 4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med" w="med" type="none"/>
            <a:tailEnd len="med" w="med" type="none"/>
          </a:ln>
        </p:spPr>
      </p:sp>
      <p:sp>
        <p:nvSpPr>
          <p:cNvPr id="495" name="Shape 495"/>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dk1"/>
              </a:buClr>
              <a:buFont typeface="Arial"/>
              <a:buNone/>
            </a:pPr>
            <a:r>
              <a:t/>
            </a:r>
            <a:endParaRPr b="1" i="0" sz="1300" u="none" cap="none" strike="noStrike">
              <a:solidFill>
                <a:schemeClr val="dk1"/>
              </a:solidFill>
              <a:latin typeface="Calibri"/>
              <a:ea typeface="Calibri"/>
              <a:cs typeface="Calibri"/>
              <a:sym typeface="Calibri"/>
            </a:endParaRPr>
          </a:p>
        </p:txBody>
      </p:sp>
      <p:sp>
        <p:nvSpPr>
          <p:cNvPr id="496" name="Shape 496"/>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Shape 50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med" w="med" type="none"/>
            <a:tailEnd len="med" w="med" type="none"/>
          </a:ln>
        </p:spPr>
      </p:sp>
      <p:sp>
        <p:nvSpPr>
          <p:cNvPr id="502" name="Shape 502"/>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Beyond structural safeguards, we need a vision of society that is inclusive with new identities and narratives that inoculate societies from demagoguery and demonization of the “other” while improving the wellbeing of everyone. One possible alternative to the “acculturative” strategies of assimilation, integration, separation, or marginalization is “voice” and “dialogue.” Voice can give expression to group-based needs and issues without resorting to segregation or secession. This approach is consistent with pluralism and multiculturalism in a democracy, and with our macro-goal of expanding the circle of human concern.</a:t>
            </a:r>
          </a:p>
          <a:p>
            <a:pPr indent="0" lvl="0" marL="0" marR="0" rtl="0" algn="l">
              <a:spcBef>
                <a:spcPts val="0"/>
              </a:spcBef>
              <a:spcAft>
                <a:spcPts val="0"/>
              </a:spcAft>
              <a:buClr>
                <a:schemeClr val="dk1"/>
              </a:buClr>
              <a:buFont typeface="Calibri"/>
              <a:buNone/>
            </a:pPr>
            <a:r>
              <a:t/>
            </a:r>
            <a:endParaRPr sz="1300"/>
          </a:p>
          <a:p>
            <a:pPr indent="0" lvl="0" marL="0" marR="0" rtl="0" algn="l">
              <a:spcBef>
                <a:spcPts val="0"/>
              </a:spcBef>
              <a:spcAft>
                <a:spcPts val="0"/>
              </a:spcAft>
              <a:buClr>
                <a:schemeClr val="dk1"/>
              </a:buClr>
              <a:buFont typeface="Calibri"/>
              <a:buNone/>
            </a:pPr>
            <a:r>
              <a:rPr lang="en-US" sz="1300"/>
              <a:t>What are you belonging to? The form it takes on we co-create</a:t>
            </a:r>
          </a:p>
        </p:txBody>
      </p:sp>
      <p:sp>
        <p:nvSpPr>
          <p:cNvPr id="503" name="Shape 503"/>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med" w="med" type="none"/>
            <a:tailEnd len="med" w="med" type="none"/>
          </a:ln>
        </p:spPr>
      </p:sp>
      <p:sp>
        <p:nvSpPr>
          <p:cNvPr id="519" name="Shape 519"/>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dk1"/>
              </a:buClr>
              <a:buFont typeface="Arial"/>
              <a:buNone/>
            </a:pPr>
            <a:r>
              <a:rPr b="0" i="0" lang="en-US" sz="1300" u="none" cap="none" strike="noStrike">
                <a:solidFill>
                  <a:schemeClr val="dk1"/>
                </a:solidFill>
                <a:latin typeface="Calibri"/>
                <a:ea typeface="Calibri"/>
                <a:cs typeface="Calibri"/>
                <a:sym typeface="Calibri"/>
              </a:rPr>
              <a:t>We must not only create inclusive structures, but we must foster new identities and inclusive narratives that can support and heal us all. This means generating stories of inclusion that reframe our individual and group identities while rejecting narratives that pit us against others. This is partly why former President Barack Obama rejects the cultural and ethnic arguments visible in the work of scholars like Samuel Huntington, who counsel in favor of curtailing Latin American immigration and pit Islam as antithetical to the liberal order.</a:t>
            </a:r>
          </a:p>
        </p:txBody>
      </p:sp>
      <p:sp>
        <p:nvSpPr>
          <p:cNvPr id="520" name="Shape 520"/>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Shape 52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30" name="Shape 530"/>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As we transition through political and economic realignments, we also go through a remaking of ourselves. The end of empires and the Cold War were large-scale structural changes that dissolved one set of identities without replacing them with viable, solidaristic alternatives. It is little wonder that latent ethnic and religious identities become most salient. We must offer inclusive alternatives. We cannot deny existential anxieties in the human condition. These anxieties can be moved into directions of fear and anger or toward empathy and collective solidarity. In periods of turbulent upheaval and instability, the siren call of the demagogue has greater power, but whether a society falls victim to it depends upon the choices of political leaders and the stories they tell.</a:t>
            </a:r>
          </a:p>
        </p:txBody>
      </p:sp>
      <p:sp>
        <p:nvSpPr>
          <p:cNvPr id="531" name="Shape 531"/>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41" name="Shape 341"/>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The human experience is what centers the work of Boggs. It is through her connection with others–not via sympathy but through empathy–that makes her activism exceptional. She does not resort to violence in action or rhetoric to overthrow systems of domination; rather, Boggs works within existing structures to make them more </a:t>
            </a:r>
            <a:r>
              <a:rPr b="0" i="1" lang="en-US" sz="1300" u="none" cap="none" strike="noStrike">
                <a:solidFill>
                  <a:schemeClr val="dk1"/>
                </a:solidFill>
                <a:latin typeface="Calibri"/>
                <a:ea typeface="Calibri"/>
                <a:cs typeface="Calibri"/>
                <a:sym typeface="Calibri"/>
              </a:rPr>
              <a:t>human</a:t>
            </a:r>
            <a:r>
              <a:rPr b="0" i="0" lang="en-US" sz="1300" u="none" cap="none" strike="noStrike">
                <a:solidFill>
                  <a:schemeClr val="dk1"/>
                </a:solidFill>
                <a:latin typeface="Calibri"/>
                <a:ea typeface="Calibri"/>
                <a:cs typeface="Calibri"/>
                <a:sym typeface="Calibri"/>
              </a:rPr>
              <a:t>. Her corpus of scholar-activist musings and work points to the “grace” she’s demonstrated in her century-long life.</a:t>
            </a:r>
          </a:p>
          <a:p>
            <a:pPr indent="0" lvl="0" marL="0" marR="0" rtl="0" algn="l">
              <a:spcBef>
                <a:spcPts val="0"/>
              </a:spcBef>
              <a:spcAft>
                <a:spcPts val="0"/>
              </a:spcAft>
              <a:buClr>
                <a:schemeClr val="dk1"/>
              </a:buClr>
              <a:buFont typeface="Calibri"/>
              <a:buNone/>
            </a:pPr>
            <a:r>
              <a:t/>
            </a:r>
            <a:endParaRPr b="1"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rPr b="1" i="0" lang="en-US" sz="1300" u="none" cap="none" strike="noStrike">
                <a:solidFill>
                  <a:schemeClr val="dk1"/>
                </a:solidFill>
                <a:highlight>
                  <a:srgbClr val="FFFF00"/>
                </a:highlight>
                <a:latin typeface="Calibri"/>
                <a:ea typeface="Calibri"/>
                <a:cs typeface="Calibri"/>
                <a:sym typeface="Calibri"/>
              </a:rPr>
              <a:t>QUOTES</a:t>
            </a:r>
          </a:p>
          <a:p>
            <a:pPr indent="-317500" lvl="0" marL="457200" marR="0" rtl="0" algn="l">
              <a:spcBef>
                <a:spcPts val="0"/>
              </a:spcBef>
              <a:spcAft>
                <a:spcPts val="0"/>
              </a:spcAft>
              <a:buClr>
                <a:schemeClr val="dk1"/>
              </a:buClr>
              <a:buSzPts val="1300"/>
              <a:buFont typeface="Calibri"/>
              <a:buAutoNum type="arabicPeriod"/>
            </a:pPr>
            <a:r>
              <a:rPr b="0" i="1" lang="en-US" sz="1300" u="none" cap="none" strike="noStrike">
                <a:solidFill>
                  <a:schemeClr val="dk1"/>
                </a:solidFill>
                <a:latin typeface="Calibri"/>
                <a:ea typeface="Calibri"/>
                <a:cs typeface="Calibri"/>
                <a:sym typeface="Calibri"/>
              </a:rPr>
              <a:t>Fighting for better housing and realizing her shared plight with low-income, black tenants: </a:t>
            </a:r>
            <a:r>
              <a:rPr b="0" i="0" lang="en-US" sz="1300" u="none" cap="none" strike="noStrike">
                <a:solidFill>
                  <a:schemeClr val="dk1"/>
                </a:solidFill>
                <a:latin typeface="Calibri"/>
                <a:ea typeface="Calibri"/>
                <a:cs typeface="Calibri"/>
                <a:sym typeface="Calibri"/>
              </a:rPr>
              <a:t>"I was aware that people were suffering, but it was more of a statistical thing," Boggs said. "Here in Chicago I was coming into contact with it as a human thing.”</a:t>
            </a:r>
          </a:p>
          <a:p>
            <a:pPr indent="-317500" lvl="0" marL="457200" marR="0" rtl="0" algn="l">
              <a:spcBef>
                <a:spcPts val="0"/>
              </a:spcBef>
              <a:spcAft>
                <a:spcPts val="0"/>
              </a:spcAft>
              <a:buClr>
                <a:schemeClr val="dk1"/>
              </a:buClr>
              <a:buSzPts val="1300"/>
              <a:buFont typeface="Calibri"/>
              <a:buAutoNum type="arabicPeriod"/>
            </a:pPr>
            <a:r>
              <a:rPr b="0" i="1" lang="en-US" sz="1300" u="none" cap="none" strike="noStrike">
                <a:solidFill>
                  <a:schemeClr val="dk1"/>
                </a:solidFill>
                <a:latin typeface="Calibri"/>
                <a:ea typeface="Calibri"/>
                <a:cs typeface="Calibri"/>
                <a:sym typeface="Calibri"/>
              </a:rPr>
              <a:t>On the use of non-violence in protest: </a:t>
            </a:r>
            <a:r>
              <a:rPr b="0" i="0" lang="en-US" sz="1300" u="none" cap="none" strike="noStrike">
                <a:solidFill>
                  <a:schemeClr val="dk1"/>
                </a:solidFill>
                <a:latin typeface="Calibri"/>
                <a:ea typeface="Calibri"/>
                <a:cs typeface="Calibri"/>
                <a:sym typeface="Calibri"/>
              </a:rPr>
              <a:t>"It's a philosophical question — it's not just a tactical question.... As I've grown older, I've realized that philosophy has to do with how we value ourselves as human beings, and how we look at ourselves, and how we relate to reality.”</a:t>
            </a:r>
          </a:p>
          <a:p>
            <a:pPr indent="-317500" lvl="0" marL="457200" marR="0" rtl="0" algn="l">
              <a:spcBef>
                <a:spcPts val="0"/>
              </a:spcBef>
              <a:spcAft>
                <a:spcPts val="0"/>
              </a:spcAft>
              <a:buClr>
                <a:schemeClr val="dk1"/>
              </a:buClr>
              <a:buSzPts val="1300"/>
              <a:buFont typeface="Calibri"/>
              <a:buAutoNum type="arabicPeriod"/>
            </a:pPr>
            <a:r>
              <a:rPr b="0" i="0" lang="en-US" sz="1300" u="none" cap="none" strike="noStrike">
                <a:solidFill>
                  <a:schemeClr val="dk1"/>
                </a:solidFill>
                <a:latin typeface="Calibri"/>
                <a:ea typeface="Calibri"/>
                <a:cs typeface="Calibri"/>
                <a:sym typeface="Calibri"/>
              </a:rPr>
              <a:t>“Though many of the Boggs' ideas centered around revolution, her personal philosophies were guided more by human experience — and the individual's own ability to transform his or her world — than overthrowing a system.”</a:t>
            </a:r>
          </a:p>
          <a:p>
            <a:pPr indent="0" lvl="0" marL="0" marR="0" rtl="0" algn="l">
              <a:spcBef>
                <a:spcPts val="0"/>
              </a:spcBef>
              <a:spcAft>
                <a:spcPts val="0"/>
              </a:spcAft>
              <a:buClr>
                <a:schemeClr val="dk1"/>
              </a:buClr>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b="0" i="0" sz="1300" u="none" cap="none" strike="noStrike">
              <a:solidFill>
                <a:schemeClr val="dk1"/>
              </a:solidFill>
              <a:latin typeface="Calibri"/>
              <a:ea typeface="Calibri"/>
              <a:cs typeface="Calibri"/>
              <a:sym typeface="Calibri"/>
            </a:endParaRPr>
          </a:p>
        </p:txBody>
      </p:sp>
      <p:sp>
        <p:nvSpPr>
          <p:cNvPr id="342" name="Shape 342"/>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Shape 54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41" name="Shape 541"/>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The human experience is what centers the work of Boggs. It is through her connection with others–not via sympathy but through empathy–that makes her activism exceptional. She does not resort to violence in action or rhetoric to overthrow systems of domination; rather, Boggs works within existing structures to make them more </a:t>
            </a:r>
            <a:r>
              <a:rPr b="0" i="1" lang="en-US" sz="1300" u="none" cap="none" strike="noStrike">
                <a:solidFill>
                  <a:schemeClr val="dk1"/>
                </a:solidFill>
                <a:latin typeface="Calibri"/>
                <a:ea typeface="Calibri"/>
                <a:cs typeface="Calibri"/>
                <a:sym typeface="Calibri"/>
              </a:rPr>
              <a:t>human</a:t>
            </a:r>
            <a:r>
              <a:rPr b="0" i="0" lang="en-US" sz="1300" u="none" cap="none" strike="noStrike">
                <a:solidFill>
                  <a:schemeClr val="dk1"/>
                </a:solidFill>
                <a:latin typeface="Calibri"/>
                <a:ea typeface="Calibri"/>
                <a:cs typeface="Calibri"/>
                <a:sym typeface="Calibri"/>
              </a:rPr>
              <a:t>. Her corpus of scholar-activist musings and work points to the “grace” she’s demonstrated in her century-long life.</a:t>
            </a:r>
          </a:p>
          <a:p>
            <a:pPr indent="0" lvl="0" marL="0" marR="0" rtl="0" algn="l">
              <a:spcBef>
                <a:spcPts val="0"/>
              </a:spcBef>
              <a:spcAft>
                <a:spcPts val="0"/>
              </a:spcAft>
              <a:buClr>
                <a:schemeClr val="dk1"/>
              </a:buClr>
              <a:buFont typeface="Calibri"/>
              <a:buNone/>
            </a:pPr>
            <a:r>
              <a:t/>
            </a:r>
            <a:endParaRPr b="1"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rPr b="1" i="0" lang="en-US" sz="1300" u="none" cap="none" strike="noStrike">
                <a:solidFill>
                  <a:schemeClr val="dk1"/>
                </a:solidFill>
                <a:highlight>
                  <a:srgbClr val="FFFF00"/>
                </a:highlight>
                <a:latin typeface="Calibri"/>
                <a:ea typeface="Calibri"/>
                <a:cs typeface="Calibri"/>
                <a:sym typeface="Calibri"/>
              </a:rPr>
              <a:t>QUOTES</a:t>
            </a:r>
          </a:p>
          <a:p>
            <a:pPr indent="-317500" lvl="0" marL="457200" marR="0" rtl="0" algn="l">
              <a:spcBef>
                <a:spcPts val="0"/>
              </a:spcBef>
              <a:spcAft>
                <a:spcPts val="0"/>
              </a:spcAft>
              <a:buClr>
                <a:schemeClr val="dk1"/>
              </a:buClr>
              <a:buSzPts val="1300"/>
              <a:buFont typeface="Calibri"/>
              <a:buAutoNum type="arabicPeriod"/>
            </a:pPr>
            <a:r>
              <a:rPr b="0" i="1" lang="en-US" sz="1300" u="none" cap="none" strike="noStrike">
                <a:solidFill>
                  <a:schemeClr val="dk1"/>
                </a:solidFill>
                <a:latin typeface="Calibri"/>
                <a:ea typeface="Calibri"/>
                <a:cs typeface="Calibri"/>
                <a:sym typeface="Calibri"/>
              </a:rPr>
              <a:t>Fighting for better housing and realizing her shared plight with low-income, black tenants: </a:t>
            </a:r>
            <a:r>
              <a:rPr b="0" i="0" lang="en-US" sz="1300" u="none" cap="none" strike="noStrike">
                <a:solidFill>
                  <a:schemeClr val="dk1"/>
                </a:solidFill>
                <a:latin typeface="Calibri"/>
                <a:ea typeface="Calibri"/>
                <a:cs typeface="Calibri"/>
                <a:sym typeface="Calibri"/>
              </a:rPr>
              <a:t>"I was aware that people were suffering, but it was more of a statistical thing," Boggs said. "Here in Chicago I was coming into contact with it as a human thing.”</a:t>
            </a:r>
          </a:p>
          <a:p>
            <a:pPr indent="-317500" lvl="0" marL="457200" marR="0" rtl="0" algn="l">
              <a:spcBef>
                <a:spcPts val="0"/>
              </a:spcBef>
              <a:spcAft>
                <a:spcPts val="0"/>
              </a:spcAft>
              <a:buClr>
                <a:schemeClr val="dk1"/>
              </a:buClr>
              <a:buSzPts val="1300"/>
              <a:buFont typeface="Calibri"/>
              <a:buAutoNum type="arabicPeriod"/>
            </a:pPr>
            <a:r>
              <a:rPr b="0" i="1" lang="en-US" sz="1300" u="none" cap="none" strike="noStrike">
                <a:solidFill>
                  <a:schemeClr val="dk1"/>
                </a:solidFill>
                <a:latin typeface="Calibri"/>
                <a:ea typeface="Calibri"/>
                <a:cs typeface="Calibri"/>
                <a:sym typeface="Calibri"/>
              </a:rPr>
              <a:t>On the use of non-violence in protest: </a:t>
            </a:r>
            <a:r>
              <a:rPr b="0" i="0" lang="en-US" sz="1300" u="none" cap="none" strike="noStrike">
                <a:solidFill>
                  <a:schemeClr val="dk1"/>
                </a:solidFill>
                <a:latin typeface="Calibri"/>
                <a:ea typeface="Calibri"/>
                <a:cs typeface="Calibri"/>
                <a:sym typeface="Calibri"/>
              </a:rPr>
              <a:t>"It's a philosophical question — it's not just a tactical question.... As I've grown older, I've realized that philosophy has to do with how we value ourselves as human beings, and how we look at ourselves, and how we relate to reality.”</a:t>
            </a:r>
          </a:p>
          <a:p>
            <a:pPr indent="-317500" lvl="0" marL="457200" marR="0" rtl="0" algn="l">
              <a:spcBef>
                <a:spcPts val="0"/>
              </a:spcBef>
              <a:spcAft>
                <a:spcPts val="0"/>
              </a:spcAft>
              <a:buClr>
                <a:schemeClr val="dk1"/>
              </a:buClr>
              <a:buSzPts val="1300"/>
              <a:buFont typeface="Calibri"/>
              <a:buAutoNum type="arabicPeriod"/>
            </a:pPr>
            <a:r>
              <a:rPr b="0" i="0" lang="en-US" sz="1300" u="none" cap="none" strike="noStrike">
                <a:solidFill>
                  <a:schemeClr val="dk1"/>
                </a:solidFill>
                <a:latin typeface="Calibri"/>
                <a:ea typeface="Calibri"/>
                <a:cs typeface="Calibri"/>
                <a:sym typeface="Calibri"/>
              </a:rPr>
              <a:t>“Though many of the Boggs' ideas centered around revolution, her personal philosophies were guided more by human experience — and the individual's own ability to transform his or her world — than overthrowing a system.”</a:t>
            </a:r>
          </a:p>
          <a:p>
            <a:pPr indent="0" lvl="0" marL="0" marR="0" rtl="0" algn="l">
              <a:spcBef>
                <a:spcPts val="0"/>
              </a:spcBef>
              <a:spcAft>
                <a:spcPts val="0"/>
              </a:spcAft>
              <a:buClr>
                <a:schemeClr val="dk1"/>
              </a:buClr>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b="0" i="0" sz="1300" u="none" cap="none" strike="noStrike">
              <a:solidFill>
                <a:schemeClr val="dk1"/>
              </a:solidFill>
              <a:latin typeface="Calibri"/>
              <a:ea typeface="Calibri"/>
              <a:cs typeface="Calibri"/>
              <a:sym typeface="Calibri"/>
            </a:endParaRPr>
          </a:p>
        </p:txBody>
      </p:sp>
      <p:sp>
        <p:nvSpPr>
          <p:cNvPr id="542" name="Shape 542"/>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Shape 54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549" name="Shape 54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76200" lvl="0" marL="0" rtl="0">
              <a:spcBef>
                <a:spcPts val="0"/>
              </a:spcBef>
              <a:buNone/>
            </a:pPr>
            <a:r>
              <a:rPr lang="en-US"/>
              <a:t>STANDING ROCK</a:t>
            </a:r>
          </a:p>
          <a:p>
            <a:pPr indent="76200" lvl="0" marL="0" rtl="0">
              <a:spcBef>
                <a:spcPts val="0"/>
              </a:spcBef>
              <a:buNone/>
            </a:pPr>
            <a:r>
              <a:t/>
            </a:r>
            <a:endParaRPr/>
          </a:p>
          <a:p>
            <a:pPr indent="76200" lvl="0" marL="0" rtl="0">
              <a:spcBef>
                <a:spcPts val="0"/>
              </a:spcBef>
              <a:buNone/>
            </a:pPr>
            <a:r>
              <a:rPr lang="en-US"/>
              <a:t>Bridging it not what we do with each other but oursele</a:t>
            </a:r>
          </a:p>
          <a:p>
            <a:pPr indent="76200" lvl="0" marL="0" rtl="0">
              <a:spcBef>
                <a:spcPts val="0"/>
              </a:spcBef>
              <a:buNone/>
            </a:pPr>
            <a:r>
              <a:t/>
            </a:r>
            <a:endParaRPr/>
          </a:p>
          <a:p>
            <a:pPr indent="76200" lvl="0" marL="0" rtl="0">
              <a:spcBef>
                <a:spcPts val="0"/>
              </a:spcBef>
              <a:buNone/>
            </a:pPr>
            <a:r>
              <a:rPr lang="en-US"/>
              <a:t>Shme is a form of breaking </a:t>
            </a:r>
          </a:p>
          <a:p>
            <a:pPr indent="76200" lvl="0" marL="0" rtl="0">
              <a:spcBef>
                <a:spcPts val="0"/>
              </a:spcBef>
              <a:buNone/>
            </a:pPr>
            <a:r>
              <a:t/>
            </a:r>
            <a:endParaRPr/>
          </a:p>
          <a:p>
            <a:pPr indent="76200" lvl="0" marL="0" rtl="0">
              <a:spcBef>
                <a:spcPts val="0"/>
              </a:spcBef>
              <a:buNone/>
            </a:pPr>
            <a:r>
              <a:rPr lang="en-US"/>
              <a:t>transgender bathroom - </a:t>
            </a:r>
          </a:p>
          <a:p>
            <a:pPr indent="76200" lvl="0" marL="0" rtl="0">
              <a:spcBef>
                <a:spcPts val="0"/>
              </a:spcBef>
              <a:buNone/>
            </a:pPr>
            <a:r>
              <a:t/>
            </a:r>
            <a:endParaRPr/>
          </a:p>
          <a:p>
            <a:pPr indent="76200" lvl="0" marL="0" rtl="0">
              <a:spcBef>
                <a:spcPts val="0"/>
              </a:spcBef>
              <a:buNone/>
            </a:pPr>
            <a:r>
              <a:rPr lang="en-US"/>
              <a:t>No is not enough - it’s noth enough to bw</a:t>
            </a:r>
          </a:p>
          <a:p>
            <a:pPr indent="76200" lvl="0" marL="0" rtl="0">
              <a:spcBef>
                <a:spcPts val="0"/>
              </a:spcBef>
              <a:buNone/>
            </a:pPr>
            <a:r>
              <a:t/>
            </a:r>
            <a:endParaRPr/>
          </a:p>
          <a:p>
            <a:pPr indent="76200" lvl="0" marL="0" rtl="0">
              <a:spcBef>
                <a:spcPts val="0"/>
              </a:spcBef>
              <a:buNone/>
            </a:pPr>
            <a:r>
              <a:rPr lang="en-US"/>
              <a:t>Getting to yes</a:t>
            </a:r>
          </a:p>
        </p:txBody>
      </p:sp>
      <p:sp>
        <p:nvSpPr>
          <p:cNvPr id="550" name="Shape 550"/>
          <p:cNvSpPr txBox="1"/>
          <p:nvPr>
            <p:ph idx="12" type="sldNum"/>
          </p:nvPr>
        </p:nvSpPr>
        <p:spPr>
          <a:xfrm>
            <a:off x="3884613" y="8685213"/>
            <a:ext cx="2971800" cy="457200"/>
          </a:xfrm>
          <a:prstGeom prst="rect">
            <a:avLst/>
          </a:prstGeom>
        </p:spPr>
        <p:txBody>
          <a:bodyPr anchorCtr="0" anchor="b" bIns="45700" lIns="91425" rIns="91425" wrap="square" tIns="45700">
            <a:noAutofit/>
          </a:bodyPr>
          <a:lstStyle/>
          <a:p>
            <a:pPr indent="0" lvl="0" marL="0" rtl="0">
              <a:spcBef>
                <a:spcPts val="0"/>
              </a:spcBef>
              <a:buClr>
                <a:schemeClr val="dk1"/>
              </a:buClr>
              <a:buFont typeface="Calibri"/>
              <a:buNone/>
            </a:pPr>
            <a:fld id="{00000000-1234-1234-1234-123412341234}" type="slidenum">
              <a:rPr lang="en-US"/>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Shape 5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55" name="Shape 555"/>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The human experience is what centers the work of Boggs. It is through her connection with others–not via sympathy but through empathy–that makes her activism exceptional. She does not resort to violence in action or rhetoric to overthrow systems of domination; rather, Boggs works within existing structures to make them more </a:t>
            </a:r>
            <a:r>
              <a:rPr b="0" i="1" lang="en-US" sz="1300" u="none" cap="none" strike="noStrike">
                <a:solidFill>
                  <a:schemeClr val="dk1"/>
                </a:solidFill>
                <a:latin typeface="Calibri"/>
                <a:ea typeface="Calibri"/>
                <a:cs typeface="Calibri"/>
                <a:sym typeface="Calibri"/>
              </a:rPr>
              <a:t>human</a:t>
            </a:r>
            <a:r>
              <a:rPr b="0" i="0" lang="en-US" sz="1300" u="none" cap="none" strike="noStrike">
                <a:solidFill>
                  <a:schemeClr val="dk1"/>
                </a:solidFill>
                <a:latin typeface="Calibri"/>
                <a:ea typeface="Calibri"/>
                <a:cs typeface="Calibri"/>
                <a:sym typeface="Calibri"/>
              </a:rPr>
              <a:t>. Her corpus of scholar-activist musings and work points to the “grace” she’s demonstrated in her century-long life.</a:t>
            </a:r>
          </a:p>
          <a:p>
            <a:pPr indent="0" lvl="0" marL="0" marR="0" rtl="0" algn="l">
              <a:spcBef>
                <a:spcPts val="0"/>
              </a:spcBef>
              <a:spcAft>
                <a:spcPts val="0"/>
              </a:spcAft>
              <a:buClr>
                <a:schemeClr val="dk1"/>
              </a:buClr>
              <a:buFont typeface="Calibri"/>
              <a:buNone/>
            </a:pPr>
            <a:r>
              <a:t/>
            </a:r>
            <a:endParaRPr b="1"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rPr b="1" i="0" lang="en-US" sz="1300" u="none" cap="none" strike="noStrike">
                <a:solidFill>
                  <a:schemeClr val="dk1"/>
                </a:solidFill>
                <a:highlight>
                  <a:srgbClr val="FFFF00"/>
                </a:highlight>
                <a:latin typeface="Calibri"/>
                <a:ea typeface="Calibri"/>
                <a:cs typeface="Calibri"/>
                <a:sym typeface="Calibri"/>
              </a:rPr>
              <a:t>QUOTES</a:t>
            </a:r>
          </a:p>
          <a:p>
            <a:pPr indent="-317500" lvl="0" marL="457200" marR="0" rtl="0" algn="l">
              <a:spcBef>
                <a:spcPts val="0"/>
              </a:spcBef>
              <a:spcAft>
                <a:spcPts val="0"/>
              </a:spcAft>
              <a:buClr>
                <a:schemeClr val="dk1"/>
              </a:buClr>
              <a:buSzPts val="1300"/>
              <a:buFont typeface="Calibri"/>
              <a:buAutoNum type="arabicPeriod"/>
            </a:pPr>
            <a:r>
              <a:rPr b="0" i="1" lang="en-US" sz="1300" u="none" cap="none" strike="noStrike">
                <a:solidFill>
                  <a:schemeClr val="dk1"/>
                </a:solidFill>
                <a:latin typeface="Calibri"/>
                <a:ea typeface="Calibri"/>
                <a:cs typeface="Calibri"/>
                <a:sym typeface="Calibri"/>
              </a:rPr>
              <a:t>Fighting for better housing and realizing her shared plight with low-income, black tenants: </a:t>
            </a:r>
            <a:r>
              <a:rPr b="0" i="0" lang="en-US" sz="1300" u="none" cap="none" strike="noStrike">
                <a:solidFill>
                  <a:schemeClr val="dk1"/>
                </a:solidFill>
                <a:latin typeface="Calibri"/>
                <a:ea typeface="Calibri"/>
                <a:cs typeface="Calibri"/>
                <a:sym typeface="Calibri"/>
              </a:rPr>
              <a:t>"I was aware that people were suffering, but it was more of a statistical thing," Boggs said. "Here in Chicago I was coming into contact with it as a human thing.”</a:t>
            </a:r>
          </a:p>
          <a:p>
            <a:pPr indent="-317500" lvl="0" marL="457200" marR="0" rtl="0" algn="l">
              <a:spcBef>
                <a:spcPts val="0"/>
              </a:spcBef>
              <a:spcAft>
                <a:spcPts val="0"/>
              </a:spcAft>
              <a:buClr>
                <a:schemeClr val="dk1"/>
              </a:buClr>
              <a:buSzPts val="1300"/>
              <a:buFont typeface="Calibri"/>
              <a:buAutoNum type="arabicPeriod"/>
            </a:pPr>
            <a:r>
              <a:rPr b="0" i="1" lang="en-US" sz="1300" u="none" cap="none" strike="noStrike">
                <a:solidFill>
                  <a:schemeClr val="dk1"/>
                </a:solidFill>
                <a:latin typeface="Calibri"/>
                <a:ea typeface="Calibri"/>
                <a:cs typeface="Calibri"/>
                <a:sym typeface="Calibri"/>
              </a:rPr>
              <a:t>On the use of non-violence in protest: </a:t>
            </a:r>
            <a:r>
              <a:rPr b="0" i="0" lang="en-US" sz="1300" u="none" cap="none" strike="noStrike">
                <a:solidFill>
                  <a:schemeClr val="dk1"/>
                </a:solidFill>
                <a:latin typeface="Calibri"/>
                <a:ea typeface="Calibri"/>
                <a:cs typeface="Calibri"/>
                <a:sym typeface="Calibri"/>
              </a:rPr>
              <a:t>"It's a philosophical question — it's not just a tactical question.... As I've grown older, I've realized that philosophy has to do with how we value ourselves as human beings, and how we look at ourselves, and how we relate to reality.”</a:t>
            </a:r>
          </a:p>
          <a:p>
            <a:pPr indent="-317500" lvl="0" marL="457200" marR="0" rtl="0" algn="l">
              <a:spcBef>
                <a:spcPts val="0"/>
              </a:spcBef>
              <a:spcAft>
                <a:spcPts val="0"/>
              </a:spcAft>
              <a:buClr>
                <a:schemeClr val="dk1"/>
              </a:buClr>
              <a:buSzPts val="1300"/>
              <a:buFont typeface="Calibri"/>
              <a:buAutoNum type="arabicPeriod"/>
            </a:pPr>
            <a:r>
              <a:rPr b="0" i="0" lang="en-US" sz="1300" u="none" cap="none" strike="noStrike">
                <a:solidFill>
                  <a:schemeClr val="dk1"/>
                </a:solidFill>
                <a:latin typeface="Calibri"/>
                <a:ea typeface="Calibri"/>
                <a:cs typeface="Calibri"/>
                <a:sym typeface="Calibri"/>
              </a:rPr>
              <a:t>“Though many of the Boggs' ideas centered around revolution, her personal philosophies were guided more by human experience — and the individual's own ability to transform his or her world — than overthrowing a system.”</a:t>
            </a:r>
          </a:p>
          <a:p>
            <a:pPr indent="0" lvl="0" marL="0" marR="0" rtl="0" algn="l">
              <a:spcBef>
                <a:spcPts val="0"/>
              </a:spcBef>
              <a:spcAft>
                <a:spcPts val="0"/>
              </a:spcAft>
              <a:buClr>
                <a:schemeClr val="dk1"/>
              </a:buClr>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b="0" i="0" sz="1300" u="none" cap="none" strike="noStrike">
              <a:solidFill>
                <a:schemeClr val="dk1"/>
              </a:solidFill>
              <a:latin typeface="Calibri"/>
              <a:ea typeface="Calibri"/>
              <a:cs typeface="Calibri"/>
              <a:sym typeface="Calibri"/>
            </a:endParaRPr>
          </a:p>
        </p:txBody>
      </p:sp>
      <p:sp>
        <p:nvSpPr>
          <p:cNvPr id="556" name="Shape 556"/>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Shape 5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562" name="Shape 5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63" name="Shape 563"/>
          <p:cNvSpPr txBox="1"/>
          <p:nvPr>
            <p:ph idx="12" type="sldNum"/>
          </p:nvPr>
        </p:nvSpPr>
        <p:spPr>
          <a:xfrm>
            <a:off x="3884613" y="8685213"/>
            <a:ext cx="2971800" cy="457200"/>
          </a:xfrm>
          <a:prstGeom prst="rect">
            <a:avLst/>
          </a:prstGeom>
        </p:spPr>
        <p:txBody>
          <a:bodyPr anchorCtr="0" anchor="b" bIns="45700" lIns="91425" rIns="91425" wrap="square" tIns="45700">
            <a:noAutofit/>
          </a:bodyPr>
          <a:lstStyle/>
          <a:p>
            <a:pPr indent="0" lvl="0" marL="0">
              <a:spcBef>
                <a:spcPts val="0"/>
              </a:spcBef>
              <a:buClr>
                <a:schemeClr val="dk1"/>
              </a:buClr>
              <a:buFont typeface="Calibri"/>
              <a:buNone/>
            </a:pPr>
            <a:fld id="{00000000-1234-1234-1234-123412341234}" type="slidenum">
              <a:rPr lang="en-US"/>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49" name="Shape 349"/>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hlink"/>
              </a:buClr>
              <a:buFont typeface="Calibri"/>
              <a:buNone/>
            </a:pPr>
            <a:r>
              <a:rPr b="0" i="0" lang="en-US" sz="1300" u="sng" cap="none" strike="noStrike">
                <a:solidFill>
                  <a:schemeClr val="hlink"/>
                </a:solidFill>
                <a:highlight>
                  <a:srgbClr val="FFFFFF"/>
                </a:highlight>
                <a:latin typeface="Calibri"/>
                <a:ea typeface="Calibri"/>
                <a:cs typeface="Calibri"/>
                <a:sym typeface="Calibri"/>
                <a:hlinkClick r:id="rId2"/>
              </a:rPr>
              <a:t>America may be more divided now than at any time since the Civil War</a:t>
            </a:r>
          </a:p>
          <a:p>
            <a:pPr indent="0" lvl="0" marL="0" marR="0" rtl="0" algn="l">
              <a:spcBef>
                <a:spcPts val="0"/>
              </a:spcBef>
              <a:spcAft>
                <a:spcPts val="0"/>
              </a:spcAft>
              <a:buClr>
                <a:srgbClr val="333333"/>
              </a:buClr>
              <a:buFont typeface="Calibri"/>
              <a:buNone/>
            </a:pPr>
            <a:r>
              <a:rPr b="0" i="0" lang="en-US" sz="1300" u="none" cap="none" strike="noStrike">
                <a:solidFill>
                  <a:srgbClr val="333333"/>
                </a:solidFill>
                <a:highlight>
                  <a:srgbClr val="FFFFFF"/>
                </a:highlight>
                <a:latin typeface="Calibri"/>
                <a:ea typeface="Calibri"/>
                <a:cs typeface="Calibri"/>
                <a:sym typeface="Calibri"/>
              </a:rPr>
              <a:t>“Another recent survey from Pew Research Center revealed that divisions along party lines have reached record levels since Trump became president (after already reaching all-time highs during the Obama years). ‘Across 10 measures that Pew Research Center has tracked on the same surveys since 1994,’ the authors write, ‘the average partisan gap has increased from 15 percentage points to 36 points.’ On issues like immigration, the environment and racial discrimination, partisan disagreement has only gotten sharper over the past 25 years, while antipathy between the two parties has grown even more intense. It is not surprising, then, that a record high 77 percent of Americans perceive the nation as divided, according to a Gallup survey taken shortly after last year’s election.”</a:t>
            </a:r>
          </a:p>
        </p:txBody>
      </p:sp>
      <p:sp>
        <p:nvSpPr>
          <p:cNvPr id="350" name="Shape 350"/>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60" name="Shape 360"/>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The problem of the twenty-first century is the problem of othering. In a world beset by seemingly intractable and overwhelming challenges, virtually every global, national, and regional conflict is wrapped within or organized around one or more dimension of group-based difference. Othering undergirds territorial disputes, sectarian violence, military conflict, the spread of disease, hunger and food insecurity, and even climate change.</a:t>
            </a:r>
          </a:p>
          <a:p>
            <a:pPr indent="0" lvl="0" marL="0" marR="0" rtl="0" algn="l">
              <a:spcBef>
                <a:spcPts val="0"/>
              </a:spcBef>
              <a:spcAft>
                <a:spcPts val="0"/>
              </a:spcAft>
              <a:buClr>
                <a:schemeClr val="dk1"/>
              </a:buClr>
              <a:buFont typeface="Calibri"/>
              <a:buNone/>
            </a:pPr>
            <a:r>
              <a:t/>
            </a:r>
            <a:endParaRPr b="0" i="0" sz="1300" u="none" cap="none" strike="noStrike">
              <a:solidFill>
                <a:srgbClr val="444444"/>
              </a:solidFill>
              <a:latin typeface="Calibri"/>
              <a:ea typeface="Calibri"/>
              <a:cs typeface="Calibri"/>
              <a:sym typeface="Calibri"/>
            </a:endParaRPr>
          </a:p>
          <a:p>
            <a:pPr indent="0" lvl="0" marL="0" marR="0" rtl="0" algn="l">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The question-cum-title (</a:t>
            </a:r>
            <a:r>
              <a:rPr b="0" i="1" lang="en-US" sz="1300" u="none" cap="none" strike="noStrike">
                <a:solidFill>
                  <a:srgbClr val="444444"/>
                </a:solidFill>
                <a:latin typeface="Calibri"/>
                <a:ea typeface="Calibri"/>
                <a:cs typeface="Calibri"/>
                <a:sym typeface="Calibri"/>
              </a:rPr>
              <a:t>Who Are We?</a:t>
            </a:r>
            <a:r>
              <a:rPr b="0" i="0" lang="en-US" sz="1300" u="none" cap="none" strike="noStrike">
                <a:solidFill>
                  <a:srgbClr val="444444"/>
                </a:solidFill>
                <a:latin typeface="Calibri"/>
                <a:ea typeface="Calibri"/>
                <a:cs typeface="Calibri"/>
                <a:sym typeface="Calibri"/>
              </a:rPr>
              <a:t>) in Samuel Huntington's 2004 polemic against immigration was one that animated the culture wars in the late 80s and early 90s, when the fear in demographic and cultural change caused many to question the changing face of an America that was read as explicitly white. But Jeff Chang's rebuttal in </a:t>
            </a:r>
            <a:r>
              <a:rPr b="0" i="1" lang="en-US" sz="1300" u="none" cap="none" strike="noStrike">
                <a:solidFill>
                  <a:srgbClr val="444444"/>
                </a:solidFill>
                <a:latin typeface="Calibri"/>
                <a:ea typeface="Calibri"/>
                <a:cs typeface="Calibri"/>
                <a:sym typeface="Calibri"/>
              </a:rPr>
              <a:t>Who We Be</a:t>
            </a:r>
            <a:r>
              <a:rPr b="0" i="0" lang="en-US" sz="1300" u="none" cap="none" strike="noStrike">
                <a:solidFill>
                  <a:srgbClr val="444444"/>
                </a:solidFill>
                <a:latin typeface="Calibri"/>
                <a:ea typeface="Calibri"/>
                <a:cs typeface="Calibri"/>
                <a:sym typeface="Calibri"/>
              </a:rPr>
              <a:t> acts as an untold, if not corrective, story of the cultural shifts occurring during the last five decades when a "colorization of America" began to emerge, not only in quantifiable numbers (of people) but also in visual culture (mainly in popular media). What is unprecedented in our moment, however, is having our highest democratically-elected official almost completely ignorant to the plight of people of color in his country (if not the world), supported by explicit racist actors in the form of people, institutions, and now, government. As we approach “majority minority” level demographics in 2042, have we paid critical attention to how our racial and other identities have changed? Have we paid attention to how the systems and structures around us have adjusted (or not) to those changes?  </a:t>
            </a:r>
          </a:p>
          <a:p>
            <a:pPr indent="0" lvl="0" marL="0" marR="0" rtl="0" algn="l">
              <a:spcBef>
                <a:spcPts val="0"/>
              </a:spcBef>
              <a:spcAft>
                <a:spcPts val="0"/>
              </a:spcAft>
              <a:buClr>
                <a:schemeClr val="dk1"/>
              </a:buClr>
              <a:buFont typeface="Calibri"/>
              <a:buNone/>
            </a:pPr>
            <a:r>
              <a:t/>
            </a:r>
            <a:endParaRPr b="0" i="0" sz="1300" u="none" cap="none" strike="noStrike">
              <a:solidFill>
                <a:srgbClr val="444444"/>
              </a:solidFill>
              <a:latin typeface="Calibri"/>
              <a:ea typeface="Calibri"/>
              <a:cs typeface="Calibri"/>
              <a:sym typeface="Calibri"/>
            </a:endParaRPr>
          </a:p>
          <a:p>
            <a:pPr indent="0" lvl="0" marL="0" marR="0" rtl="0" algn="l">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Yes, we have. But the reality is: we learn of these demographic changes through names such as Trayvon, Oscar Grant, Sandra Bland. It has been through the violence enacted upon people of color in this country that has made the United States an unsafe and hostile place for many, particularly now in the age of Trump. But in an age of demagoguery—from the Philippines to Turkey and Venezuela to North Korea—we must commit to understanding how the 21st century can be defined as an age of explicit othering.</a:t>
            </a:r>
          </a:p>
        </p:txBody>
      </p:sp>
      <p:sp>
        <p:nvSpPr>
          <p:cNvPr id="361" name="Shape 361"/>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Shape 3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71" name="Shape 371"/>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The problem of the twenty-first century is the problem of othering. In a world beset by seemingly intractable and overwhelming challenges, virtually every global, national, and regional conflict is wrapped within or organized around one or more dimension of group-based difference. Othering undergirds territorial disputes, sectarian violence, military conflict, the spread of disease, hunger and food insecurity, and even climate change.</a:t>
            </a:r>
          </a:p>
          <a:p>
            <a:pPr indent="0" lvl="0" marL="0" marR="0" rtl="0" algn="l">
              <a:spcBef>
                <a:spcPts val="0"/>
              </a:spcBef>
              <a:spcAft>
                <a:spcPts val="0"/>
              </a:spcAft>
              <a:buClr>
                <a:schemeClr val="dk1"/>
              </a:buClr>
              <a:buFont typeface="Calibri"/>
              <a:buNone/>
            </a:pPr>
            <a:r>
              <a:t/>
            </a:r>
            <a:endParaRPr b="0" i="0" sz="1300" u="none" cap="none" strike="noStrike">
              <a:solidFill>
                <a:srgbClr val="444444"/>
              </a:solidFill>
              <a:latin typeface="Calibri"/>
              <a:ea typeface="Calibri"/>
              <a:cs typeface="Calibri"/>
              <a:sym typeface="Calibri"/>
            </a:endParaRPr>
          </a:p>
          <a:p>
            <a:pPr indent="0" lvl="0" marL="0" marR="0" rtl="0" algn="l">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The question-cum-title (</a:t>
            </a:r>
            <a:r>
              <a:rPr b="0" i="1" lang="en-US" sz="1300" u="none" cap="none" strike="noStrike">
                <a:solidFill>
                  <a:srgbClr val="444444"/>
                </a:solidFill>
                <a:latin typeface="Calibri"/>
                <a:ea typeface="Calibri"/>
                <a:cs typeface="Calibri"/>
                <a:sym typeface="Calibri"/>
              </a:rPr>
              <a:t>Who Are We?</a:t>
            </a:r>
            <a:r>
              <a:rPr b="0" i="0" lang="en-US" sz="1300" u="none" cap="none" strike="noStrike">
                <a:solidFill>
                  <a:srgbClr val="444444"/>
                </a:solidFill>
                <a:latin typeface="Calibri"/>
                <a:ea typeface="Calibri"/>
                <a:cs typeface="Calibri"/>
                <a:sym typeface="Calibri"/>
              </a:rPr>
              <a:t>) in Samuel Huntington's 2004 polemic against immigration was one that animated the culture wars in the late 80s and early 90s, when the fear in demographic and cultural change caused many to question the changing face of an America that was read as explicitly white. But Jeff Chang's rebuttal in </a:t>
            </a:r>
            <a:r>
              <a:rPr b="0" i="1" lang="en-US" sz="1300" u="none" cap="none" strike="noStrike">
                <a:solidFill>
                  <a:srgbClr val="444444"/>
                </a:solidFill>
                <a:latin typeface="Calibri"/>
                <a:ea typeface="Calibri"/>
                <a:cs typeface="Calibri"/>
                <a:sym typeface="Calibri"/>
              </a:rPr>
              <a:t>Who We Be</a:t>
            </a:r>
            <a:r>
              <a:rPr b="0" i="0" lang="en-US" sz="1300" u="none" cap="none" strike="noStrike">
                <a:solidFill>
                  <a:srgbClr val="444444"/>
                </a:solidFill>
                <a:latin typeface="Calibri"/>
                <a:ea typeface="Calibri"/>
                <a:cs typeface="Calibri"/>
                <a:sym typeface="Calibri"/>
              </a:rPr>
              <a:t> acts as an untold, if not corrective, story of the cultural shifts occurring during the last five decades when a "colorization of America" began to emerge, not only in quantifiable numbers (of people) but also in visual culture (mainly in popular media). What is unprecedented in our moment, however, is having our highest democratically-elected official almost completely ignorant to the plight of people of color in his country (if not the world), supported by explicit racist actors in the form of people, institutions, and now, government. As we approach “majority minority” level demographics in 2042, have we paid critical attention to how our racial and other identities have changed? Have we paid attention to how the systems and structures around us have adjusted (or not) to those changes?  </a:t>
            </a:r>
          </a:p>
          <a:p>
            <a:pPr indent="0" lvl="0" marL="0" marR="0" rtl="0" algn="l">
              <a:spcBef>
                <a:spcPts val="0"/>
              </a:spcBef>
              <a:spcAft>
                <a:spcPts val="0"/>
              </a:spcAft>
              <a:buClr>
                <a:schemeClr val="dk1"/>
              </a:buClr>
              <a:buFont typeface="Calibri"/>
              <a:buNone/>
            </a:pPr>
            <a:r>
              <a:t/>
            </a:r>
            <a:endParaRPr b="0" i="0" sz="1300" u="none" cap="none" strike="noStrike">
              <a:solidFill>
                <a:srgbClr val="444444"/>
              </a:solidFill>
              <a:latin typeface="Calibri"/>
              <a:ea typeface="Calibri"/>
              <a:cs typeface="Calibri"/>
              <a:sym typeface="Calibri"/>
            </a:endParaRPr>
          </a:p>
          <a:p>
            <a:pPr indent="0" lvl="0" marL="0" marR="0" rtl="0" algn="l">
              <a:spcBef>
                <a:spcPts val="0"/>
              </a:spcBef>
              <a:spcAft>
                <a:spcPts val="0"/>
              </a:spcAft>
              <a:buClr>
                <a:srgbClr val="444444"/>
              </a:buClr>
              <a:buFont typeface="Calibri"/>
              <a:buNone/>
            </a:pPr>
            <a:r>
              <a:rPr b="0" i="0" lang="en-US" sz="1300" u="none" cap="none" strike="noStrike">
                <a:solidFill>
                  <a:srgbClr val="444444"/>
                </a:solidFill>
                <a:latin typeface="Calibri"/>
                <a:ea typeface="Calibri"/>
                <a:cs typeface="Calibri"/>
                <a:sym typeface="Calibri"/>
              </a:rPr>
              <a:t>Yes, we have. But the reality is: we learn of these demographic changes through names such as Trayvon, Oscar Grant, Sandra Bland. It has been through the violence enacted upon people of color in this country that has made the United States an unsafe and hostile place for many, particularly now in the age of Trump. But in an age of demagoguery—from the Philippines to Turkey and Venezuela to North Korea—we must commit to understanding how the 21st century can be defined as an age of explicit othering.</a:t>
            </a:r>
          </a:p>
        </p:txBody>
      </p:sp>
      <p:sp>
        <p:nvSpPr>
          <p:cNvPr id="372" name="Shape 372"/>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Shape 37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78" name="Shape 378"/>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The human experience is what centers the work of Boggs. It is through her connection with others–not via sympathy but through empathy–that makes her activism exceptional. She does not resort to violence in action or rhetoric to overthrow systems of domination; rather, Boggs works within existing structures to make them more </a:t>
            </a:r>
            <a:r>
              <a:rPr b="0" i="1" lang="en-US" sz="1300" u="none" cap="none" strike="noStrike">
                <a:solidFill>
                  <a:schemeClr val="dk1"/>
                </a:solidFill>
                <a:latin typeface="Calibri"/>
                <a:ea typeface="Calibri"/>
                <a:cs typeface="Calibri"/>
                <a:sym typeface="Calibri"/>
              </a:rPr>
              <a:t>human</a:t>
            </a:r>
            <a:r>
              <a:rPr b="0" i="0" lang="en-US" sz="1300" u="none" cap="none" strike="noStrike">
                <a:solidFill>
                  <a:schemeClr val="dk1"/>
                </a:solidFill>
                <a:latin typeface="Calibri"/>
                <a:ea typeface="Calibri"/>
                <a:cs typeface="Calibri"/>
                <a:sym typeface="Calibri"/>
              </a:rPr>
              <a:t>. Her corpus of scholar-activist musings and work points to the “grace” she’s demonstrated in her century-long life.</a:t>
            </a:r>
          </a:p>
          <a:p>
            <a:pPr indent="0" lvl="0" marL="0" marR="0" rtl="0" algn="l">
              <a:spcBef>
                <a:spcPts val="0"/>
              </a:spcBef>
              <a:spcAft>
                <a:spcPts val="0"/>
              </a:spcAft>
              <a:buClr>
                <a:schemeClr val="dk1"/>
              </a:buClr>
              <a:buFont typeface="Calibri"/>
              <a:buNone/>
            </a:pPr>
            <a:r>
              <a:t/>
            </a:r>
            <a:endParaRPr b="1"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rPr b="1" i="0" lang="en-US" sz="1300" u="none" cap="none" strike="noStrike">
                <a:solidFill>
                  <a:schemeClr val="dk1"/>
                </a:solidFill>
                <a:highlight>
                  <a:srgbClr val="FFFF00"/>
                </a:highlight>
                <a:latin typeface="Calibri"/>
                <a:ea typeface="Calibri"/>
                <a:cs typeface="Calibri"/>
                <a:sym typeface="Calibri"/>
              </a:rPr>
              <a:t>QUOTES</a:t>
            </a:r>
          </a:p>
          <a:p>
            <a:pPr indent="-317500" lvl="0" marL="457200" marR="0" rtl="0" algn="l">
              <a:spcBef>
                <a:spcPts val="0"/>
              </a:spcBef>
              <a:spcAft>
                <a:spcPts val="0"/>
              </a:spcAft>
              <a:buClr>
                <a:schemeClr val="dk1"/>
              </a:buClr>
              <a:buSzPts val="1300"/>
              <a:buFont typeface="Calibri"/>
              <a:buAutoNum type="arabicPeriod"/>
            </a:pPr>
            <a:r>
              <a:rPr b="0" i="1" lang="en-US" sz="1300" u="none" cap="none" strike="noStrike">
                <a:solidFill>
                  <a:schemeClr val="dk1"/>
                </a:solidFill>
                <a:latin typeface="Calibri"/>
                <a:ea typeface="Calibri"/>
                <a:cs typeface="Calibri"/>
                <a:sym typeface="Calibri"/>
              </a:rPr>
              <a:t>Fighting for better housing and realizing her shared plight with low-income, black tenants: </a:t>
            </a:r>
            <a:r>
              <a:rPr b="0" i="0" lang="en-US" sz="1300" u="none" cap="none" strike="noStrike">
                <a:solidFill>
                  <a:schemeClr val="dk1"/>
                </a:solidFill>
                <a:latin typeface="Calibri"/>
                <a:ea typeface="Calibri"/>
                <a:cs typeface="Calibri"/>
                <a:sym typeface="Calibri"/>
              </a:rPr>
              <a:t>"I was aware that people were suffering, but it was more of a statistical thing," Boggs said. "Here in Chicago I was coming into contact with it as a human thing.”</a:t>
            </a:r>
          </a:p>
          <a:p>
            <a:pPr indent="-317500" lvl="0" marL="457200" marR="0" rtl="0" algn="l">
              <a:spcBef>
                <a:spcPts val="0"/>
              </a:spcBef>
              <a:spcAft>
                <a:spcPts val="0"/>
              </a:spcAft>
              <a:buClr>
                <a:schemeClr val="dk1"/>
              </a:buClr>
              <a:buSzPts val="1300"/>
              <a:buFont typeface="Calibri"/>
              <a:buAutoNum type="arabicPeriod"/>
            </a:pPr>
            <a:r>
              <a:rPr b="0" i="1" lang="en-US" sz="1300" u="none" cap="none" strike="noStrike">
                <a:solidFill>
                  <a:schemeClr val="dk1"/>
                </a:solidFill>
                <a:latin typeface="Calibri"/>
                <a:ea typeface="Calibri"/>
                <a:cs typeface="Calibri"/>
                <a:sym typeface="Calibri"/>
              </a:rPr>
              <a:t>On the use of non-violence in protest: </a:t>
            </a:r>
            <a:r>
              <a:rPr b="0" i="0" lang="en-US" sz="1300" u="none" cap="none" strike="noStrike">
                <a:solidFill>
                  <a:schemeClr val="dk1"/>
                </a:solidFill>
                <a:latin typeface="Calibri"/>
                <a:ea typeface="Calibri"/>
                <a:cs typeface="Calibri"/>
                <a:sym typeface="Calibri"/>
              </a:rPr>
              <a:t>"It's a philosophical question — it's not just a tactical question.... As I've grown older, I've realized that philosophy has to do with how we value ourselves as human beings, and how we look at ourselves, and how we relate to reality.”</a:t>
            </a:r>
          </a:p>
          <a:p>
            <a:pPr indent="-317500" lvl="0" marL="457200" marR="0" rtl="0" algn="l">
              <a:spcBef>
                <a:spcPts val="0"/>
              </a:spcBef>
              <a:spcAft>
                <a:spcPts val="0"/>
              </a:spcAft>
              <a:buClr>
                <a:schemeClr val="dk1"/>
              </a:buClr>
              <a:buSzPts val="1300"/>
              <a:buFont typeface="Calibri"/>
              <a:buAutoNum type="arabicPeriod"/>
            </a:pPr>
            <a:r>
              <a:rPr b="0" i="0" lang="en-US" sz="1300" u="none" cap="none" strike="noStrike">
                <a:solidFill>
                  <a:schemeClr val="dk1"/>
                </a:solidFill>
                <a:latin typeface="Calibri"/>
                <a:ea typeface="Calibri"/>
                <a:cs typeface="Calibri"/>
                <a:sym typeface="Calibri"/>
              </a:rPr>
              <a:t>“Though many of the Boggs' ideas centered around revolution, her personal philosophies were guided more by human experience — and the individual's own ability to transform his or her world — than overthrowing a system.”</a:t>
            </a:r>
          </a:p>
          <a:p>
            <a:pPr indent="0" lvl="0" marL="0" marR="0" rtl="0" algn="l">
              <a:spcBef>
                <a:spcPts val="0"/>
              </a:spcBef>
              <a:spcAft>
                <a:spcPts val="0"/>
              </a:spcAft>
              <a:buClr>
                <a:schemeClr val="dk1"/>
              </a:buClr>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b="0" i="0" sz="1300" u="none" cap="none" strike="noStrike">
              <a:solidFill>
                <a:schemeClr val="dk1"/>
              </a:solidFill>
              <a:latin typeface="Calibri"/>
              <a:ea typeface="Calibri"/>
              <a:cs typeface="Calibri"/>
              <a:sym typeface="Calibri"/>
            </a:endParaRPr>
          </a:p>
        </p:txBody>
      </p:sp>
      <p:sp>
        <p:nvSpPr>
          <p:cNvPr id="379" name="Shape 379"/>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85" name="Shape 385"/>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Arial"/>
              <a:buNone/>
            </a:pPr>
            <a:r>
              <a:rPr b="0" i="0" lang="en-US" sz="1300" u="none" cap="none" strike="noStrike">
                <a:solidFill>
                  <a:schemeClr val="dk1"/>
                </a:solidFill>
                <a:latin typeface="Calibri"/>
                <a:ea typeface="Calibri"/>
                <a:cs typeface="Calibri"/>
                <a:sym typeface="Calibri"/>
              </a:rPr>
              <a:t>1980 MAP </a:t>
            </a:r>
            <a:r>
              <a:rPr b="1" i="0" lang="en-US" sz="1300" u="none" cap="none" strike="noStrike">
                <a:solidFill>
                  <a:schemeClr val="dk1"/>
                </a:solidFill>
                <a:highlight>
                  <a:srgbClr val="FFFF00"/>
                </a:highlight>
                <a:latin typeface="Calibri"/>
                <a:ea typeface="Calibri"/>
                <a:cs typeface="Calibri"/>
                <a:sym typeface="Calibri"/>
              </a:rPr>
              <a:t>[CLICK]</a:t>
            </a:r>
            <a:r>
              <a:rPr b="0" i="0" lang="en-US" sz="1300" u="none" cap="none" strike="noStrike">
                <a:solidFill>
                  <a:schemeClr val="dk1"/>
                </a:solidFill>
                <a:latin typeface="Calibri"/>
                <a:ea typeface="Calibri"/>
                <a:cs typeface="Calibri"/>
                <a:sym typeface="Calibri"/>
              </a:rPr>
              <a:t> 2000 MAP </a:t>
            </a:r>
            <a:r>
              <a:rPr b="1" i="0" lang="en-US" sz="1300" u="none" cap="none" strike="noStrike">
                <a:solidFill>
                  <a:schemeClr val="dk1"/>
                </a:solidFill>
                <a:highlight>
                  <a:srgbClr val="FFFF00"/>
                </a:highlight>
                <a:latin typeface="Calibri"/>
                <a:ea typeface="Calibri"/>
                <a:cs typeface="Calibri"/>
                <a:sym typeface="Calibri"/>
              </a:rPr>
              <a:t>[CLICK]</a:t>
            </a:r>
            <a:r>
              <a:rPr b="0" i="0" lang="en-US" sz="1300" u="none" cap="none" strike="noStrike">
                <a:solidFill>
                  <a:schemeClr val="dk1"/>
                </a:solidFill>
                <a:latin typeface="Calibri"/>
                <a:ea typeface="Calibri"/>
                <a:cs typeface="Calibri"/>
                <a:sym typeface="Calibri"/>
              </a:rPr>
              <a:t> 2020 MAP </a:t>
            </a:r>
            <a:r>
              <a:rPr b="1" i="0" lang="en-US" sz="1300" u="none" cap="none" strike="noStrike">
                <a:solidFill>
                  <a:schemeClr val="dk1"/>
                </a:solidFill>
                <a:highlight>
                  <a:srgbClr val="FFFF00"/>
                </a:highlight>
                <a:latin typeface="Calibri"/>
                <a:ea typeface="Calibri"/>
                <a:cs typeface="Calibri"/>
                <a:sym typeface="Calibri"/>
              </a:rPr>
              <a:t>[CLICK]</a:t>
            </a:r>
            <a:r>
              <a:rPr b="0" i="0" lang="en-US" sz="1300" u="none" cap="none" strike="noStrike">
                <a:solidFill>
                  <a:schemeClr val="dk1"/>
                </a:solidFill>
                <a:latin typeface="Calibri"/>
                <a:ea typeface="Calibri"/>
                <a:cs typeface="Calibri"/>
                <a:sym typeface="Calibri"/>
              </a:rPr>
              <a:t> 2050 MAP </a:t>
            </a:r>
            <a:r>
              <a:rPr b="1" i="0" lang="en-US" sz="1300" u="none" cap="none" strike="noStrike">
                <a:solidFill>
                  <a:schemeClr val="dk1"/>
                </a:solidFill>
                <a:highlight>
                  <a:srgbClr val="FFFF00"/>
                </a:highlight>
                <a:latin typeface="Calibri"/>
                <a:ea typeface="Calibri"/>
                <a:cs typeface="Calibri"/>
                <a:sym typeface="Calibri"/>
              </a:rPr>
              <a:t>[CLICK]</a:t>
            </a:r>
          </a:p>
          <a:p>
            <a:pPr indent="0" lvl="0" marL="0" marR="0" rtl="0" algn="l">
              <a:spcBef>
                <a:spcPts val="0"/>
              </a:spcBef>
              <a:spcAft>
                <a:spcPts val="0"/>
              </a:spcAft>
              <a:buClr>
                <a:schemeClr val="dk1"/>
              </a:buClr>
              <a:buFont typeface="Calibri"/>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The United States is undergoing a profound demographic transformation in which people of color are quickly becoming the majority. Already more than half of all children under age five are of color, and by 2044, people of color will be the majority overall. This shift is happening not only in cities, the traditional bastions of diversity, but also in suburban and rural communities across the country.</a:t>
            </a:r>
          </a:p>
        </p:txBody>
      </p:sp>
      <p:sp>
        <p:nvSpPr>
          <p:cNvPr id="386" name="Shape 386"/>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Shape 3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95" name="Shape 395"/>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What we are witnessing in an age of Trump are narratives of explicit othering that are breaking, rather than building, communities.</a:t>
            </a:r>
          </a:p>
        </p:txBody>
      </p:sp>
      <p:sp>
        <p:nvSpPr>
          <p:cNvPr id="396" name="Shape 396"/>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Shape 41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15" name="Shape 415"/>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dk1"/>
              </a:buClr>
              <a:buFont typeface="Calibri"/>
              <a:buNone/>
            </a:pPr>
            <a:r>
              <a:rPr b="0" i="0" lang="en-US" sz="1300" u="none" cap="none" strike="noStrike">
                <a:solidFill>
                  <a:schemeClr val="dk1"/>
                </a:solidFill>
                <a:latin typeface="Calibri"/>
                <a:ea typeface="Calibri"/>
                <a:cs typeface="Calibri"/>
                <a:sym typeface="Calibri"/>
              </a:rPr>
              <a:t>... there is still an overwhelming sense of anxiety and racial resentment seen across the political spectrum—from BLM movement leaders to the rise of Alt-Right instigators—in our varying perspectives on what constitutes the dominant narratives </a:t>
            </a:r>
            <a:r>
              <a:rPr b="0" i="1" lang="en-US" sz="1300" u="none" cap="none" strike="noStrike">
                <a:solidFill>
                  <a:schemeClr val="dk1"/>
                </a:solidFill>
                <a:latin typeface="Calibri"/>
                <a:ea typeface="Calibri"/>
                <a:cs typeface="Calibri"/>
                <a:sym typeface="Calibri"/>
              </a:rPr>
              <a:t>and </a:t>
            </a:r>
            <a:r>
              <a:rPr b="0" i="0" lang="en-US" sz="1300" u="none" cap="none" strike="noStrike">
                <a:solidFill>
                  <a:schemeClr val="dk1"/>
                </a:solidFill>
                <a:latin typeface="Calibri"/>
                <a:ea typeface="Calibri"/>
                <a:cs typeface="Calibri"/>
                <a:sym typeface="Calibri"/>
              </a:rPr>
              <a:t>reality of the United States.</a:t>
            </a:r>
            <a:br>
              <a:rPr b="0" i="0" lang="en-US" sz="1300" u="none" cap="none" strike="noStrike">
                <a:solidFill>
                  <a:schemeClr val="dk1"/>
                </a:solidFill>
                <a:latin typeface="Calibri"/>
                <a:ea typeface="Calibri"/>
                <a:cs typeface="Calibri"/>
                <a:sym typeface="Calibri"/>
              </a:rPr>
            </a:br>
          </a:p>
          <a:p>
            <a:pPr indent="0" lvl="0" marL="0" marR="0" rtl="0" algn="l">
              <a:lnSpc>
                <a:spcPct val="100000"/>
              </a:lnSpc>
              <a:spcBef>
                <a:spcPts val="400"/>
              </a:spcBef>
              <a:spcAft>
                <a:spcPts val="0"/>
              </a:spcAft>
              <a:buClr>
                <a:schemeClr val="dk1"/>
              </a:buClr>
              <a:buFont typeface="Calibri"/>
              <a:buNone/>
            </a:pPr>
            <a:r>
              <a:t/>
            </a:r>
            <a:endParaRPr b="0" i="0" sz="1300" u="none" cap="none" strike="noStrike">
              <a:solidFill>
                <a:schemeClr val="dk1"/>
              </a:solidFill>
              <a:latin typeface="Calibri"/>
              <a:ea typeface="Calibri"/>
              <a:cs typeface="Calibri"/>
              <a:sym typeface="Calibri"/>
            </a:endParaRPr>
          </a:p>
        </p:txBody>
      </p:sp>
      <p:sp>
        <p:nvSpPr>
          <p:cNvPr id="416" name="Shape 416"/>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rgbClr val="000000"/>
              </a:buClr>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ontent">
    <p:spTree>
      <p:nvGrpSpPr>
        <p:cNvPr id="11" name="Shape 11"/>
        <p:cNvGrpSpPr/>
        <p:nvPr/>
      </p:nvGrpSpPr>
      <p:grpSpPr>
        <a:xfrm>
          <a:off x="0" y="0"/>
          <a:ext cx="0" cy="0"/>
          <a:chOff x="0" y="0"/>
          <a:chExt cx="0" cy="0"/>
        </a:xfrm>
      </p:grpSpPr>
      <p:pic>
        <p:nvPicPr>
          <p:cNvPr descr="logo.png" id="12" name="Shape 12"/>
          <p:cNvPicPr preferRelativeResize="0"/>
          <p:nvPr/>
        </p:nvPicPr>
        <p:blipFill rotWithShape="1">
          <a:blip r:embed="rId2">
            <a:alphaModFix/>
          </a:blip>
          <a:srcRect b="0" l="0" r="0" t="0"/>
          <a:stretch/>
        </p:blipFill>
        <p:spPr>
          <a:xfrm>
            <a:off x="5392738" y="642938"/>
            <a:ext cx="3192399" cy="11016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69" name="Shape 69"/>
        <p:cNvGrpSpPr/>
        <p:nvPr/>
      </p:nvGrpSpPr>
      <p:grpSpPr>
        <a:xfrm>
          <a:off x="0" y="0"/>
          <a:ext cx="0" cy="0"/>
          <a:chOff x="0" y="0"/>
          <a:chExt cx="0" cy="0"/>
        </a:xfrm>
      </p:grpSpPr>
      <p:sp>
        <p:nvSpPr>
          <p:cNvPr id="70" name="Shape 70"/>
          <p:cNvSpPr txBox="1"/>
          <p:nvPr>
            <p:ph type="title"/>
          </p:nvPr>
        </p:nvSpPr>
        <p:spPr>
          <a:xfrm>
            <a:off x="1792288" y="4800600"/>
            <a:ext cx="5486400" cy="566739"/>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lt1"/>
              </a:buClr>
              <a:buSzPts val="1400"/>
              <a:buFont typeface="Calibri"/>
              <a:buNone/>
              <a:defRPr b="1" i="0" sz="20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71" name="Shape 71"/>
          <p:cNvSpPr/>
          <p:nvPr>
            <p:ph idx="2" type="pic"/>
          </p:nvPr>
        </p:nvSpPr>
        <p:spPr>
          <a:xfrm>
            <a:off x="1792288" y="612775"/>
            <a:ext cx="5486400" cy="4114800"/>
          </a:xfrm>
          <a:prstGeom prst="rect">
            <a:avLst/>
          </a:prstGeom>
          <a:noFill/>
          <a:ln>
            <a:noFill/>
          </a:ln>
        </p:spPr>
        <p:txBody>
          <a:bodyPr anchorCtr="0" anchor="t" bIns="91425" lIns="91425" rIns="91425" wrap="square" tIns="91425"/>
          <a:lstStyle>
            <a:lvl1pPr indent="0" lvl="0" marL="0" marR="0" rtl="0" algn="l">
              <a:lnSpc>
                <a:spcPct val="100000"/>
              </a:lnSpc>
              <a:spcBef>
                <a:spcPts val="600"/>
              </a:spcBef>
              <a:spcAft>
                <a:spcPts val="0"/>
              </a:spcAft>
              <a:buClr>
                <a:schemeClr val="lt1"/>
              </a:buClr>
              <a:buSzPts val="1400"/>
              <a:buFont typeface="Arial"/>
              <a:buNone/>
              <a:defRPr b="0" i="0" sz="3200" u="none" cap="none" strike="noStrike">
                <a:solidFill>
                  <a:schemeClr val="lt1"/>
                </a:solidFill>
                <a:latin typeface="Calibri"/>
                <a:ea typeface="Calibri"/>
                <a:cs typeface="Calibri"/>
                <a:sym typeface="Calibri"/>
              </a:defRPr>
            </a:lvl1pPr>
            <a:lvl2pPr indent="0" lvl="1" marL="457200" marR="0" rtl="0" algn="l">
              <a:lnSpc>
                <a:spcPct val="100000"/>
              </a:lnSpc>
              <a:spcBef>
                <a:spcPts val="600"/>
              </a:spcBef>
              <a:spcAft>
                <a:spcPts val="0"/>
              </a:spcAft>
              <a:buClr>
                <a:schemeClr val="lt1"/>
              </a:buClr>
              <a:buSzPts val="1400"/>
              <a:buFont typeface="Arial"/>
              <a:buNone/>
              <a:defRPr b="0" i="0" sz="2800" u="none" cap="none" strike="noStrike">
                <a:solidFill>
                  <a:schemeClr val="lt1"/>
                </a:solidFill>
                <a:latin typeface="Calibri"/>
                <a:ea typeface="Calibri"/>
                <a:cs typeface="Calibri"/>
                <a:sym typeface="Calibri"/>
              </a:defRPr>
            </a:lvl2pPr>
            <a:lvl3pPr indent="0" lvl="2" marL="914400" marR="0" rtl="0" algn="l">
              <a:lnSpc>
                <a:spcPct val="100000"/>
              </a:lnSpc>
              <a:spcBef>
                <a:spcPts val="500"/>
              </a:spcBef>
              <a:spcAft>
                <a:spcPts val="0"/>
              </a:spcAft>
              <a:buClr>
                <a:schemeClr val="lt1"/>
              </a:buClr>
              <a:buSzPts val="1400"/>
              <a:buFont typeface="Arial"/>
              <a:buNone/>
              <a:defRPr b="0" i="0" sz="2400" u="none" cap="none" strike="noStrike">
                <a:solidFill>
                  <a:schemeClr val="lt1"/>
                </a:solidFill>
                <a:latin typeface="Calibri"/>
                <a:ea typeface="Calibri"/>
                <a:cs typeface="Calibri"/>
                <a:sym typeface="Calibri"/>
              </a:defRPr>
            </a:lvl3pPr>
            <a:lvl4pPr indent="0" lvl="3" marL="13716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4pPr>
            <a:lvl5pPr indent="0" lvl="4" marL="18288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5pPr>
            <a:lvl6pPr indent="0" lvl="5" marL="22860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6pPr>
            <a:lvl7pPr indent="0" lvl="6" marL="27432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7pPr>
            <a:lvl8pPr indent="0" lvl="7" marL="32004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8pPr>
            <a:lvl9pPr indent="0" lvl="8" marL="36576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9pPr>
          </a:lstStyle>
          <a:p/>
        </p:txBody>
      </p:sp>
      <p:sp>
        <p:nvSpPr>
          <p:cNvPr id="72" name="Shape 72"/>
          <p:cNvSpPr txBox="1"/>
          <p:nvPr>
            <p:ph idx="1" type="body"/>
          </p:nvPr>
        </p:nvSpPr>
        <p:spPr>
          <a:xfrm>
            <a:off x="1792288" y="5367339"/>
            <a:ext cx="5486400" cy="804863"/>
          </a:xfrm>
          <a:prstGeom prst="rect">
            <a:avLst/>
          </a:prstGeom>
          <a:noFill/>
          <a:ln>
            <a:noFill/>
          </a:ln>
        </p:spPr>
        <p:txBody>
          <a:bodyPr anchorCtr="0" anchor="t" bIns="91425" lIns="91425" rIns="91425" wrap="square" tIns="91425"/>
          <a:lstStyle>
            <a:lvl1pPr indent="0" lvl="0" marL="0" marR="0" rtl="0" algn="l">
              <a:lnSpc>
                <a:spcPct val="100000"/>
              </a:lnSpc>
              <a:spcBef>
                <a:spcPts val="300"/>
              </a:spcBef>
              <a:spcAft>
                <a:spcPts val="0"/>
              </a:spcAft>
              <a:buClr>
                <a:schemeClr val="lt1"/>
              </a:buClr>
              <a:buSzPts val="3200"/>
              <a:buFont typeface="Arial"/>
              <a:buNone/>
              <a:defRPr b="0" i="0" sz="1400" u="none" cap="none" strike="noStrike">
                <a:solidFill>
                  <a:schemeClr val="lt1"/>
                </a:solidFill>
                <a:latin typeface="Calibri"/>
                <a:ea typeface="Calibri"/>
                <a:cs typeface="Calibri"/>
                <a:sym typeface="Calibri"/>
              </a:defRPr>
            </a:lvl1pPr>
            <a:lvl2pPr indent="0" lvl="1" marL="457200" marR="0" rtl="0" algn="l">
              <a:lnSpc>
                <a:spcPct val="100000"/>
              </a:lnSpc>
              <a:spcBef>
                <a:spcPts val="200"/>
              </a:spcBef>
              <a:spcAft>
                <a:spcPts val="0"/>
              </a:spcAft>
              <a:buClr>
                <a:schemeClr val="lt1"/>
              </a:buClr>
              <a:buSzPts val="2800"/>
              <a:buFont typeface="Arial"/>
              <a:buNone/>
              <a:defRPr b="0" i="0" sz="1200" u="none" cap="none" strike="noStrike">
                <a:solidFill>
                  <a:schemeClr val="lt1"/>
                </a:solidFill>
                <a:latin typeface="Calibri"/>
                <a:ea typeface="Calibri"/>
                <a:cs typeface="Calibri"/>
                <a:sym typeface="Calibri"/>
              </a:defRPr>
            </a:lvl2pPr>
            <a:lvl3pPr indent="0" lvl="2" marL="914400" marR="0" rtl="0" algn="l">
              <a:lnSpc>
                <a:spcPct val="100000"/>
              </a:lnSpc>
              <a:spcBef>
                <a:spcPts val="200"/>
              </a:spcBef>
              <a:spcAft>
                <a:spcPts val="0"/>
              </a:spcAft>
              <a:buClr>
                <a:schemeClr val="lt1"/>
              </a:buClr>
              <a:buSzPts val="2400"/>
              <a:buFont typeface="Arial"/>
              <a:buNone/>
              <a:defRPr b="0" i="0" sz="1000" u="none" cap="none" strike="noStrike">
                <a:solidFill>
                  <a:schemeClr val="lt1"/>
                </a:solidFill>
                <a:latin typeface="Calibri"/>
                <a:ea typeface="Calibri"/>
                <a:cs typeface="Calibri"/>
                <a:sym typeface="Calibri"/>
              </a:defRPr>
            </a:lvl3pPr>
            <a:lvl4pPr indent="0" lvl="3" marL="13716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4pPr>
            <a:lvl5pPr indent="0" lvl="4" marL="18288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5pPr>
            <a:lvl6pPr indent="0" lvl="5" marL="22860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6pPr>
            <a:lvl7pPr indent="0" lvl="6" marL="27432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7pPr>
            <a:lvl8pPr indent="0" lvl="7" marL="32004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8pPr>
            <a:lvl9pPr indent="0" lvl="8" marL="36576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9pPr>
          </a:lstStyle>
          <a:p/>
        </p:txBody>
      </p:sp>
      <p:sp>
        <p:nvSpPr>
          <p:cNvPr id="73" name="Shape 73"/>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74" name="Shape 74"/>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75" name="Shape 75"/>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76" name="Shape 76"/>
        <p:cNvGrpSpPr/>
        <p:nvPr/>
      </p:nvGrpSpPr>
      <p:grpSpPr>
        <a:xfrm>
          <a:off x="0" y="0"/>
          <a:ext cx="0" cy="0"/>
          <a:chOff x="0" y="0"/>
          <a:chExt cx="0" cy="0"/>
        </a:xfrm>
      </p:grpSpPr>
      <p:sp>
        <p:nvSpPr>
          <p:cNvPr id="77" name="Shape 77"/>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78" name="Shape 78"/>
          <p:cNvSpPr txBox="1"/>
          <p:nvPr>
            <p:ph idx="1" type="body"/>
          </p:nvPr>
        </p:nvSpPr>
        <p:spPr>
          <a:xfrm rot="5400000">
            <a:off x="2309019" y="-251617"/>
            <a:ext cx="4525963" cy="8229600"/>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79" name="Shape 79"/>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80" name="Shape 80"/>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81" name="Shape 81"/>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82" name="Shape 82"/>
        <p:cNvGrpSpPr/>
        <p:nvPr/>
      </p:nvGrpSpPr>
      <p:grpSpPr>
        <a:xfrm>
          <a:off x="0" y="0"/>
          <a:ext cx="0" cy="0"/>
          <a:chOff x="0" y="0"/>
          <a:chExt cx="0" cy="0"/>
        </a:xfrm>
      </p:grpSpPr>
      <p:sp>
        <p:nvSpPr>
          <p:cNvPr id="83" name="Shape 83"/>
          <p:cNvSpPr txBox="1"/>
          <p:nvPr>
            <p:ph type="title"/>
          </p:nvPr>
        </p:nvSpPr>
        <p:spPr>
          <a:xfrm rot="5400000">
            <a:off x="4732337" y="2171701"/>
            <a:ext cx="5851525" cy="20574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84" name="Shape 84"/>
          <p:cNvSpPr txBox="1"/>
          <p:nvPr>
            <p:ph idx="1" type="body"/>
          </p:nvPr>
        </p:nvSpPr>
        <p:spPr>
          <a:xfrm rot="5400000">
            <a:off x="541337" y="190501"/>
            <a:ext cx="5851525" cy="6019800"/>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5" name="Shape 85"/>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86" name="Shape 86"/>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87" name="Shape 87"/>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_Title Slide">
    <p:spTree>
      <p:nvGrpSpPr>
        <p:cNvPr id="88" name="Shape 8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95" name="Shape 95"/>
        <p:cNvGrpSpPr/>
        <p:nvPr/>
      </p:nvGrpSpPr>
      <p:grpSpPr>
        <a:xfrm>
          <a:off x="0" y="0"/>
          <a:ext cx="0" cy="0"/>
          <a:chOff x="0" y="0"/>
          <a:chExt cx="0" cy="0"/>
        </a:xfrm>
      </p:grpSpPr>
      <p:sp>
        <p:nvSpPr>
          <p:cNvPr id="96" name="Shape 96"/>
          <p:cNvSpPr txBox="1"/>
          <p:nvPr>
            <p:ph type="title"/>
          </p:nvPr>
        </p:nvSpPr>
        <p:spPr>
          <a:xfrm>
            <a:off x="722313" y="4406902"/>
            <a:ext cx="7772400" cy="13620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lt1"/>
              </a:buClr>
              <a:buSzPts val="1400"/>
              <a:buFont typeface="Calibri"/>
              <a:buNone/>
              <a:defRPr b="1" i="0" sz="40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97" name="Shape 97"/>
          <p:cNvSpPr txBox="1"/>
          <p:nvPr>
            <p:ph idx="1" type="body"/>
          </p:nvPr>
        </p:nvSpPr>
        <p:spPr>
          <a:xfrm>
            <a:off x="722313" y="2906713"/>
            <a:ext cx="7772400" cy="1500300"/>
          </a:xfrm>
          <a:prstGeom prst="rect">
            <a:avLst/>
          </a:prstGeom>
          <a:noFill/>
          <a:ln>
            <a:noFill/>
          </a:ln>
        </p:spPr>
        <p:txBody>
          <a:bodyPr anchorCtr="0" anchor="b" bIns="91425" lIns="91425" rIns="91425" wrap="square" tIns="91425"/>
          <a:lstStyle>
            <a:lvl1pPr indent="0" lvl="0" marL="0" marR="0" rtl="0" algn="l">
              <a:lnSpc>
                <a:spcPct val="100000"/>
              </a:lnSpc>
              <a:spcBef>
                <a:spcPts val="400"/>
              </a:spcBef>
              <a:spcAft>
                <a:spcPts val="0"/>
              </a:spcAft>
              <a:buClr>
                <a:schemeClr val="lt1"/>
              </a:buClr>
              <a:buSzPts val="3200"/>
              <a:buFont typeface="Arial"/>
              <a:buNone/>
              <a:defRPr b="0" i="0" sz="2000" u="none" cap="none" strike="noStrike">
                <a:solidFill>
                  <a:schemeClr val="lt1"/>
                </a:solidFill>
                <a:latin typeface="Calibri"/>
                <a:ea typeface="Calibri"/>
                <a:cs typeface="Calibri"/>
                <a:sym typeface="Calibri"/>
              </a:defRPr>
            </a:lvl1pPr>
            <a:lvl2pPr indent="0" lvl="1" marL="457200" marR="0" rtl="0" algn="l">
              <a:lnSpc>
                <a:spcPct val="100000"/>
              </a:lnSpc>
              <a:spcBef>
                <a:spcPts val="400"/>
              </a:spcBef>
              <a:spcAft>
                <a:spcPts val="0"/>
              </a:spcAft>
              <a:buClr>
                <a:schemeClr val="lt1"/>
              </a:buClr>
              <a:buSzPts val="2800"/>
              <a:buFont typeface="Arial"/>
              <a:buNone/>
              <a:defRPr b="0" i="0" sz="1800" u="none" cap="none" strike="noStrike">
                <a:solidFill>
                  <a:schemeClr val="lt1"/>
                </a:solidFill>
                <a:latin typeface="Calibri"/>
                <a:ea typeface="Calibri"/>
                <a:cs typeface="Calibri"/>
                <a:sym typeface="Calibri"/>
              </a:defRPr>
            </a:lvl2pPr>
            <a:lvl3pPr indent="0" lvl="2" marL="914400" marR="0" rtl="0" algn="l">
              <a:lnSpc>
                <a:spcPct val="100000"/>
              </a:lnSpc>
              <a:spcBef>
                <a:spcPts val="300"/>
              </a:spcBef>
              <a:spcAft>
                <a:spcPts val="0"/>
              </a:spcAft>
              <a:buClr>
                <a:schemeClr val="lt1"/>
              </a:buClr>
              <a:buSzPts val="2400"/>
              <a:buFont typeface="Arial"/>
              <a:buNone/>
              <a:defRPr b="0" i="0" sz="1600" u="none" cap="none" strike="noStrike">
                <a:solidFill>
                  <a:schemeClr val="lt1"/>
                </a:solidFill>
                <a:latin typeface="Calibri"/>
                <a:ea typeface="Calibri"/>
                <a:cs typeface="Calibri"/>
                <a:sym typeface="Calibri"/>
              </a:defRPr>
            </a:lvl3pPr>
            <a:lvl4pPr indent="0" lvl="3" marL="13716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4pPr>
            <a:lvl5pPr indent="0" lvl="4" marL="18288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5pPr>
            <a:lvl6pPr indent="0" lvl="5" marL="22860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6pPr>
            <a:lvl7pPr indent="0" lvl="6" marL="27432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7pPr>
            <a:lvl8pPr indent="0" lvl="7" marL="32004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8pPr>
            <a:lvl9pPr indent="0" lvl="8" marL="36576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9pPr>
          </a:lstStyle>
          <a:p/>
        </p:txBody>
      </p:sp>
      <p:sp>
        <p:nvSpPr>
          <p:cNvPr id="98" name="Shape 98"/>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99" name="Shape 99"/>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00" name="Shape 100"/>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01" name="Shape 101"/>
        <p:cNvGrpSpPr/>
        <p:nvPr/>
      </p:nvGrpSpPr>
      <p:grpSpPr>
        <a:xfrm>
          <a:off x="0" y="0"/>
          <a:ext cx="0" cy="0"/>
          <a:chOff x="0" y="0"/>
          <a:chExt cx="0" cy="0"/>
        </a:xfrm>
      </p:grpSpPr>
      <p:sp>
        <p:nvSpPr>
          <p:cNvPr id="102" name="Shape 102"/>
          <p:cNvSpPr txBox="1"/>
          <p:nvPr>
            <p:ph type="ctrTitle"/>
          </p:nvPr>
        </p:nvSpPr>
        <p:spPr>
          <a:xfrm>
            <a:off x="685800" y="2130427"/>
            <a:ext cx="7772400" cy="1470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03" name="Shape 103"/>
          <p:cNvSpPr txBox="1"/>
          <p:nvPr>
            <p:ph idx="1" type="subTitle"/>
          </p:nvPr>
        </p:nvSpPr>
        <p:spPr>
          <a:xfrm>
            <a:off x="1371600" y="3886200"/>
            <a:ext cx="6400800" cy="1752600"/>
          </a:xfrm>
          <a:prstGeom prst="rect">
            <a:avLst/>
          </a:prstGeom>
          <a:noFill/>
          <a:ln>
            <a:noFill/>
          </a:ln>
        </p:spPr>
        <p:txBody>
          <a:bodyPr anchorCtr="0" anchor="t" bIns="91425" lIns="91425" rIns="91425" wrap="square" tIns="91425"/>
          <a:lstStyle>
            <a:lvl1pPr indent="0" lvl="0" marL="0" marR="0" rtl="0" algn="ctr">
              <a:lnSpc>
                <a:spcPct val="100000"/>
              </a:lnSpc>
              <a:spcBef>
                <a:spcPts val="60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0" lvl="1" marL="457200" marR="0" rtl="0" algn="ctr">
              <a:lnSpc>
                <a:spcPct val="100000"/>
              </a:lnSpc>
              <a:spcBef>
                <a:spcPts val="6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indent="0" lvl="2" marL="914400" marR="0" rtl="0" algn="ctr">
              <a:lnSpc>
                <a:spcPct val="100000"/>
              </a:lnSpc>
              <a:spcBef>
                <a:spcPts val="5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indent="0" lvl="3" marL="13716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indent="0" lvl="4" marL="18288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indent="0" lvl="5" marL="22860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indent="0" lvl="6" marL="27432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indent="0" lvl="7" marL="32004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indent="0" lvl="8" marL="36576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104" name="Shape 104"/>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05" name="Shape 105"/>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06" name="Shape 106"/>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107" name="Shape 107"/>
        <p:cNvGrpSpPr/>
        <p:nvPr/>
      </p:nvGrpSpPr>
      <p:grpSpPr>
        <a:xfrm>
          <a:off x="0" y="0"/>
          <a:ext cx="0" cy="0"/>
          <a:chOff x="0" y="0"/>
          <a:chExt cx="0" cy="0"/>
        </a:xfrm>
      </p:grpSpPr>
      <p:sp>
        <p:nvSpPr>
          <p:cNvPr id="108" name="Shape 108"/>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09" name="Shape 109"/>
          <p:cNvSpPr txBox="1"/>
          <p:nvPr>
            <p:ph idx="1" type="body"/>
          </p:nvPr>
        </p:nvSpPr>
        <p:spPr>
          <a:xfrm>
            <a:off x="457200" y="1600201"/>
            <a:ext cx="8229600" cy="4526100"/>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10" name="Shape 110"/>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11" name="Shape 111"/>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12" name="Shape 112"/>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113" name="Shape 113"/>
        <p:cNvGrpSpPr/>
        <p:nvPr/>
      </p:nvGrpSpPr>
      <p:grpSpPr>
        <a:xfrm>
          <a:off x="0" y="0"/>
          <a:ext cx="0" cy="0"/>
          <a:chOff x="0" y="0"/>
          <a:chExt cx="0" cy="0"/>
        </a:xfrm>
      </p:grpSpPr>
      <p:sp>
        <p:nvSpPr>
          <p:cNvPr id="114" name="Shape 114"/>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15" name="Shape 115"/>
          <p:cNvSpPr txBox="1"/>
          <p:nvPr>
            <p:ph idx="1" type="body"/>
          </p:nvPr>
        </p:nvSpPr>
        <p:spPr>
          <a:xfrm>
            <a:off x="457200" y="1600201"/>
            <a:ext cx="4038600" cy="4526100"/>
          </a:xfrm>
          <a:prstGeom prst="rect">
            <a:avLst/>
          </a:prstGeom>
          <a:noFill/>
          <a:ln>
            <a:noFill/>
          </a:ln>
        </p:spPr>
        <p:txBody>
          <a:bodyPr anchorCtr="0" anchor="t" bIns="91425" lIns="91425" rIns="91425" wrap="square" tIns="91425"/>
          <a:lstStyle>
            <a:lvl1pPr indent="12700" lvl="0" marL="3429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12700" lvl="1" marL="7493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25400" lvl="2" marL="1143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0" lvl="3" marL="16002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0" lvl="4" marL="20574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0" lvl="5" marL="25146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0" lvl="6" marL="29718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0" lvl="7" marL="34290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0" lvl="8" marL="38862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16" name="Shape 116"/>
          <p:cNvSpPr txBox="1"/>
          <p:nvPr>
            <p:ph idx="2" type="body"/>
          </p:nvPr>
        </p:nvSpPr>
        <p:spPr>
          <a:xfrm>
            <a:off x="4648200" y="1600201"/>
            <a:ext cx="4038600" cy="4526100"/>
          </a:xfrm>
          <a:prstGeom prst="rect">
            <a:avLst/>
          </a:prstGeom>
          <a:noFill/>
          <a:ln>
            <a:noFill/>
          </a:ln>
        </p:spPr>
        <p:txBody>
          <a:bodyPr anchorCtr="0" anchor="t" bIns="91425" lIns="91425" rIns="91425" wrap="square" tIns="91425"/>
          <a:lstStyle>
            <a:lvl1pPr indent="12700" lvl="0" marL="3429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12700" lvl="1" marL="7493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25400" lvl="2" marL="1143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0" lvl="3" marL="16002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0" lvl="4" marL="20574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0" lvl="5" marL="25146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0" lvl="6" marL="29718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0" lvl="7" marL="34290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0" lvl="8" marL="38862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17" name="Shape 117"/>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18" name="Shape 118"/>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19" name="Shape 119"/>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120" name="Shape 120"/>
        <p:cNvGrpSpPr/>
        <p:nvPr/>
      </p:nvGrpSpPr>
      <p:grpSpPr>
        <a:xfrm>
          <a:off x="0" y="0"/>
          <a:ext cx="0" cy="0"/>
          <a:chOff x="0" y="0"/>
          <a:chExt cx="0" cy="0"/>
        </a:xfrm>
      </p:grpSpPr>
      <p:sp>
        <p:nvSpPr>
          <p:cNvPr id="121" name="Shape 121"/>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22" name="Shape 122"/>
          <p:cNvSpPr txBox="1"/>
          <p:nvPr>
            <p:ph idx="1" type="body"/>
          </p:nvPr>
        </p:nvSpPr>
        <p:spPr>
          <a:xfrm>
            <a:off x="457200" y="1535113"/>
            <a:ext cx="4040100" cy="639900"/>
          </a:xfrm>
          <a:prstGeom prst="rect">
            <a:avLst/>
          </a:prstGeom>
          <a:noFill/>
          <a:ln>
            <a:noFill/>
          </a:ln>
        </p:spPr>
        <p:txBody>
          <a:bodyPr anchorCtr="0" anchor="b" bIns="91425" lIns="91425" rIns="91425" wrap="square" tIns="91425"/>
          <a:lstStyle>
            <a:lvl1pPr indent="0" lvl="0" marL="0" marR="0" rtl="0" algn="l">
              <a:lnSpc>
                <a:spcPct val="100000"/>
              </a:lnSpc>
              <a:spcBef>
                <a:spcPts val="500"/>
              </a:spcBef>
              <a:spcAft>
                <a:spcPts val="0"/>
              </a:spcAft>
              <a:buClr>
                <a:schemeClr val="lt1"/>
              </a:buClr>
              <a:buSzPts val="3200"/>
              <a:buFont typeface="Arial"/>
              <a:buNone/>
              <a:defRPr b="1" i="0" sz="2400" u="none" cap="none" strike="noStrike">
                <a:solidFill>
                  <a:schemeClr val="lt1"/>
                </a:solidFill>
                <a:latin typeface="Calibri"/>
                <a:ea typeface="Calibri"/>
                <a:cs typeface="Calibri"/>
                <a:sym typeface="Calibri"/>
              </a:defRPr>
            </a:lvl1pPr>
            <a:lvl2pPr indent="0" lvl="1" marL="457200" marR="0" rtl="0" algn="l">
              <a:lnSpc>
                <a:spcPct val="100000"/>
              </a:lnSpc>
              <a:spcBef>
                <a:spcPts val="400"/>
              </a:spcBef>
              <a:spcAft>
                <a:spcPts val="0"/>
              </a:spcAft>
              <a:buClr>
                <a:schemeClr val="lt1"/>
              </a:buClr>
              <a:buSzPts val="2800"/>
              <a:buFont typeface="Arial"/>
              <a:buNone/>
              <a:defRPr b="1" i="0" sz="2000" u="none" cap="none" strike="noStrike">
                <a:solidFill>
                  <a:schemeClr val="lt1"/>
                </a:solidFill>
                <a:latin typeface="Calibri"/>
                <a:ea typeface="Calibri"/>
                <a:cs typeface="Calibri"/>
                <a:sym typeface="Calibri"/>
              </a:defRPr>
            </a:lvl2pPr>
            <a:lvl3pPr indent="0" lvl="2" marL="914400" marR="0" rtl="0" algn="l">
              <a:lnSpc>
                <a:spcPct val="100000"/>
              </a:lnSpc>
              <a:spcBef>
                <a:spcPts val="400"/>
              </a:spcBef>
              <a:spcAft>
                <a:spcPts val="0"/>
              </a:spcAft>
              <a:buClr>
                <a:schemeClr val="lt1"/>
              </a:buClr>
              <a:buSzPts val="2400"/>
              <a:buFont typeface="Arial"/>
              <a:buNone/>
              <a:defRPr b="1" i="0" sz="1800" u="none" cap="none" strike="noStrike">
                <a:solidFill>
                  <a:schemeClr val="lt1"/>
                </a:solidFill>
                <a:latin typeface="Calibri"/>
                <a:ea typeface="Calibri"/>
                <a:cs typeface="Calibri"/>
                <a:sym typeface="Calibri"/>
              </a:defRPr>
            </a:lvl3pPr>
            <a:lvl4pPr indent="0" lvl="3" marL="13716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4pPr>
            <a:lvl5pPr indent="0" lvl="4" marL="18288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5pPr>
            <a:lvl6pPr indent="0" lvl="5" marL="22860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6pPr>
            <a:lvl7pPr indent="0" lvl="6" marL="27432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7pPr>
            <a:lvl8pPr indent="0" lvl="7" marL="32004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8pPr>
            <a:lvl9pPr indent="0" lvl="8" marL="36576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9pPr>
          </a:lstStyle>
          <a:p/>
        </p:txBody>
      </p:sp>
      <p:sp>
        <p:nvSpPr>
          <p:cNvPr id="123" name="Shape 123"/>
          <p:cNvSpPr txBox="1"/>
          <p:nvPr>
            <p:ph idx="2" type="body"/>
          </p:nvPr>
        </p:nvSpPr>
        <p:spPr>
          <a:xfrm>
            <a:off x="457200" y="2174875"/>
            <a:ext cx="4040100" cy="3951300"/>
          </a:xfrm>
          <a:prstGeom prst="rect">
            <a:avLst/>
          </a:prstGeom>
          <a:noFill/>
          <a:ln>
            <a:noFill/>
          </a:ln>
        </p:spPr>
        <p:txBody>
          <a:bodyPr anchorCtr="0" anchor="t" bIns="91425" lIns="91425" rIns="91425" wrap="square" tIns="91425"/>
          <a:lstStyle>
            <a:lvl1pPr indent="-38100" lvl="0" marL="3429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8100" lvl="1" marL="7493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0" lvl="2" marL="11430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25400" lvl="3" marL="1600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5400" lvl="4" marL="20574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25400" lvl="5" marL="25146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25400" lvl="6" marL="29718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25400" lvl="7" marL="34290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25400" lvl="8" marL="3886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124" name="Shape 124"/>
          <p:cNvSpPr txBox="1"/>
          <p:nvPr>
            <p:ph idx="3" type="body"/>
          </p:nvPr>
        </p:nvSpPr>
        <p:spPr>
          <a:xfrm>
            <a:off x="4645027" y="1535113"/>
            <a:ext cx="4041900" cy="639900"/>
          </a:xfrm>
          <a:prstGeom prst="rect">
            <a:avLst/>
          </a:prstGeom>
          <a:noFill/>
          <a:ln>
            <a:noFill/>
          </a:ln>
        </p:spPr>
        <p:txBody>
          <a:bodyPr anchorCtr="0" anchor="b" bIns="91425" lIns="91425" rIns="91425" wrap="square" tIns="91425"/>
          <a:lstStyle>
            <a:lvl1pPr indent="0" lvl="0" marL="0" marR="0" rtl="0" algn="l">
              <a:lnSpc>
                <a:spcPct val="100000"/>
              </a:lnSpc>
              <a:spcBef>
                <a:spcPts val="500"/>
              </a:spcBef>
              <a:spcAft>
                <a:spcPts val="0"/>
              </a:spcAft>
              <a:buClr>
                <a:schemeClr val="lt1"/>
              </a:buClr>
              <a:buSzPts val="3200"/>
              <a:buFont typeface="Arial"/>
              <a:buNone/>
              <a:defRPr b="1" i="0" sz="2400" u="none" cap="none" strike="noStrike">
                <a:solidFill>
                  <a:schemeClr val="lt1"/>
                </a:solidFill>
                <a:latin typeface="Calibri"/>
                <a:ea typeface="Calibri"/>
                <a:cs typeface="Calibri"/>
                <a:sym typeface="Calibri"/>
              </a:defRPr>
            </a:lvl1pPr>
            <a:lvl2pPr indent="0" lvl="1" marL="457200" marR="0" rtl="0" algn="l">
              <a:lnSpc>
                <a:spcPct val="100000"/>
              </a:lnSpc>
              <a:spcBef>
                <a:spcPts val="400"/>
              </a:spcBef>
              <a:spcAft>
                <a:spcPts val="0"/>
              </a:spcAft>
              <a:buClr>
                <a:schemeClr val="lt1"/>
              </a:buClr>
              <a:buSzPts val="2800"/>
              <a:buFont typeface="Arial"/>
              <a:buNone/>
              <a:defRPr b="1" i="0" sz="2000" u="none" cap="none" strike="noStrike">
                <a:solidFill>
                  <a:schemeClr val="lt1"/>
                </a:solidFill>
                <a:latin typeface="Calibri"/>
                <a:ea typeface="Calibri"/>
                <a:cs typeface="Calibri"/>
                <a:sym typeface="Calibri"/>
              </a:defRPr>
            </a:lvl2pPr>
            <a:lvl3pPr indent="0" lvl="2" marL="914400" marR="0" rtl="0" algn="l">
              <a:lnSpc>
                <a:spcPct val="100000"/>
              </a:lnSpc>
              <a:spcBef>
                <a:spcPts val="400"/>
              </a:spcBef>
              <a:spcAft>
                <a:spcPts val="0"/>
              </a:spcAft>
              <a:buClr>
                <a:schemeClr val="lt1"/>
              </a:buClr>
              <a:buSzPts val="2400"/>
              <a:buFont typeface="Arial"/>
              <a:buNone/>
              <a:defRPr b="1" i="0" sz="1800" u="none" cap="none" strike="noStrike">
                <a:solidFill>
                  <a:schemeClr val="lt1"/>
                </a:solidFill>
                <a:latin typeface="Calibri"/>
                <a:ea typeface="Calibri"/>
                <a:cs typeface="Calibri"/>
                <a:sym typeface="Calibri"/>
              </a:defRPr>
            </a:lvl3pPr>
            <a:lvl4pPr indent="0" lvl="3" marL="13716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4pPr>
            <a:lvl5pPr indent="0" lvl="4" marL="18288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5pPr>
            <a:lvl6pPr indent="0" lvl="5" marL="22860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6pPr>
            <a:lvl7pPr indent="0" lvl="6" marL="27432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7pPr>
            <a:lvl8pPr indent="0" lvl="7" marL="32004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8pPr>
            <a:lvl9pPr indent="0" lvl="8" marL="36576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9pPr>
          </a:lstStyle>
          <a:p/>
        </p:txBody>
      </p:sp>
      <p:sp>
        <p:nvSpPr>
          <p:cNvPr id="125" name="Shape 125"/>
          <p:cNvSpPr txBox="1"/>
          <p:nvPr>
            <p:ph idx="4" type="body"/>
          </p:nvPr>
        </p:nvSpPr>
        <p:spPr>
          <a:xfrm>
            <a:off x="4645027" y="2174875"/>
            <a:ext cx="4041900" cy="3951300"/>
          </a:xfrm>
          <a:prstGeom prst="rect">
            <a:avLst/>
          </a:prstGeom>
          <a:noFill/>
          <a:ln>
            <a:noFill/>
          </a:ln>
        </p:spPr>
        <p:txBody>
          <a:bodyPr anchorCtr="0" anchor="t" bIns="91425" lIns="91425" rIns="91425" wrap="square" tIns="91425"/>
          <a:lstStyle>
            <a:lvl1pPr indent="-38100" lvl="0" marL="3429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8100" lvl="1" marL="7493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0" lvl="2" marL="11430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25400" lvl="3" marL="1600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5400" lvl="4" marL="20574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25400" lvl="5" marL="25146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25400" lvl="6" marL="29718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25400" lvl="7" marL="34290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25400" lvl="8" marL="3886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126" name="Shape 126"/>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27" name="Shape 127"/>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28" name="Shape 128"/>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29" name="Shape 129"/>
        <p:cNvGrpSpPr/>
        <p:nvPr/>
      </p:nvGrpSpPr>
      <p:grpSpPr>
        <a:xfrm>
          <a:off x="0" y="0"/>
          <a:ext cx="0" cy="0"/>
          <a:chOff x="0" y="0"/>
          <a:chExt cx="0" cy="0"/>
        </a:xfrm>
      </p:grpSpPr>
      <p:sp>
        <p:nvSpPr>
          <p:cNvPr id="130" name="Shape 130"/>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31" name="Shape 131"/>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32" name="Shape 132"/>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33" name="Shape 133"/>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9" name="Shape 19"/>
        <p:cNvGrpSpPr/>
        <p:nvPr/>
      </p:nvGrpSpPr>
      <p:grpSpPr>
        <a:xfrm>
          <a:off x="0" y="0"/>
          <a:ext cx="0" cy="0"/>
          <a:chOff x="0" y="0"/>
          <a:chExt cx="0" cy="0"/>
        </a:xfrm>
      </p:grpSpPr>
      <p:sp>
        <p:nvSpPr>
          <p:cNvPr id="20" name="Shape 20"/>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21" name="Shape 21"/>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22" name="Shape 22"/>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34" name="Shape 134"/>
        <p:cNvGrpSpPr/>
        <p:nvPr/>
      </p:nvGrpSpPr>
      <p:grpSpPr>
        <a:xfrm>
          <a:off x="0" y="0"/>
          <a:ext cx="0" cy="0"/>
          <a:chOff x="0" y="0"/>
          <a:chExt cx="0" cy="0"/>
        </a:xfrm>
      </p:grpSpPr>
      <p:sp>
        <p:nvSpPr>
          <p:cNvPr id="135" name="Shape 135"/>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36" name="Shape 136"/>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37" name="Shape 137"/>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138" name="Shape 138"/>
        <p:cNvGrpSpPr/>
        <p:nvPr/>
      </p:nvGrpSpPr>
      <p:grpSpPr>
        <a:xfrm>
          <a:off x="0" y="0"/>
          <a:ext cx="0" cy="0"/>
          <a:chOff x="0" y="0"/>
          <a:chExt cx="0" cy="0"/>
        </a:xfrm>
      </p:grpSpPr>
      <p:sp>
        <p:nvSpPr>
          <p:cNvPr id="139" name="Shape 139"/>
          <p:cNvSpPr txBox="1"/>
          <p:nvPr>
            <p:ph type="title"/>
          </p:nvPr>
        </p:nvSpPr>
        <p:spPr>
          <a:xfrm>
            <a:off x="457201" y="273049"/>
            <a:ext cx="3008400" cy="11622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lt1"/>
              </a:buClr>
              <a:buSzPts val="1400"/>
              <a:buFont typeface="Calibri"/>
              <a:buNone/>
              <a:defRPr b="1" i="0" sz="20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40" name="Shape 140"/>
          <p:cNvSpPr txBox="1"/>
          <p:nvPr>
            <p:ph idx="1" type="body"/>
          </p:nvPr>
        </p:nvSpPr>
        <p:spPr>
          <a:xfrm>
            <a:off x="3575049" y="273052"/>
            <a:ext cx="5111700" cy="5853000"/>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41" name="Shape 141"/>
          <p:cNvSpPr txBox="1"/>
          <p:nvPr>
            <p:ph idx="2" type="body"/>
          </p:nvPr>
        </p:nvSpPr>
        <p:spPr>
          <a:xfrm>
            <a:off x="457201" y="1435103"/>
            <a:ext cx="3008400" cy="4691100"/>
          </a:xfrm>
          <a:prstGeom prst="rect">
            <a:avLst/>
          </a:prstGeom>
          <a:noFill/>
          <a:ln>
            <a:noFill/>
          </a:ln>
        </p:spPr>
        <p:txBody>
          <a:bodyPr anchorCtr="0" anchor="t" bIns="91425" lIns="91425" rIns="91425" wrap="square" tIns="91425"/>
          <a:lstStyle>
            <a:lvl1pPr indent="0" lvl="0" marL="0" marR="0" rtl="0" algn="l">
              <a:lnSpc>
                <a:spcPct val="100000"/>
              </a:lnSpc>
              <a:spcBef>
                <a:spcPts val="300"/>
              </a:spcBef>
              <a:spcAft>
                <a:spcPts val="0"/>
              </a:spcAft>
              <a:buClr>
                <a:schemeClr val="lt1"/>
              </a:buClr>
              <a:buSzPts val="3200"/>
              <a:buFont typeface="Arial"/>
              <a:buNone/>
              <a:defRPr b="0" i="0" sz="1400" u="none" cap="none" strike="noStrike">
                <a:solidFill>
                  <a:schemeClr val="lt1"/>
                </a:solidFill>
                <a:latin typeface="Calibri"/>
                <a:ea typeface="Calibri"/>
                <a:cs typeface="Calibri"/>
                <a:sym typeface="Calibri"/>
              </a:defRPr>
            </a:lvl1pPr>
            <a:lvl2pPr indent="0" lvl="1" marL="457200" marR="0" rtl="0" algn="l">
              <a:lnSpc>
                <a:spcPct val="100000"/>
              </a:lnSpc>
              <a:spcBef>
                <a:spcPts val="200"/>
              </a:spcBef>
              <a:spcAft>
                <a:spcPts val="0"/>
              </a:spcAft>
              <a:buClr>
                <a:schemeClr val="lt1"/>
              </a:buClr>
              <a:buSzPts val="2800"/>
              <a:buFont typeface="Arial"/>
              <a:buNone/>
              <a:defRPr b="0" i="0" sz="1200" u="none" cap="none" strike="noStrike">
                <a:solidFill>
                  <a:schemeClr val="lt1"/>
                </a:solidFill>
                <a:latin typeface="Calibri"/>
                <a:ea typeface="Calibri"/>
                <a:cs typeface="Calibri"/>
                <a:sym typeface="Calibri"/>
              </a:defRPr>
            </a:lvl2pPr>
            <a:lvl3pPr indent="0" lvl="2" marL="914400" marR="0" rtl="0" algn="l">
              <a:lnSpc>
                <a:spcPct val="100000"/>
              </a:lnSpc>
              <a:spcBef>
                <a:spcPts val="200"/>
              </a:spcBef>
              <a:spcAft>
                <a:spcPts val="0"/>
              </a:spcAft>
              <a:buClr>
                <a:schemeClr val="lt1"/>
              </a:buClr>
              <a:buSzPts val="2400"/>
              <a:buFont typeface="Arial"/>
              <a:buNone/>
              <a:defRPr b="0" i="0" sz="1000" u="none" cap="none" strike="noStrike">
                <a:solidFill>
                  <a:schemeClr val="lt1"/>
                </a:solidFill>
                <a:latin typeface="Calibri"/>
                <a:ea typeface="Calibri"/>
                <a:cs typeface="Calibri"/>
                <a:sym typeface="Calibri"/>
              </a:defRPr>
            </a:lvl3pPr>
            <a:lvl4pPr indent="0" lvl="3" marL="13716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4pPr>
            <a:lvl5pPr indent="0" lvl="4" marL="18288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5pPr>
            <a:lvl6pPr indent="0" lvl="5" marL="22860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6pPr>
            <a:lvl7pPr indent="0" lvl="6" marL="27432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7pPr>
            <a:lvl8pPr indent="0" lvl="7" marL="32004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8pPr>
            <a:lvl9pPr indent="0" lvl="8" marL="36576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9pPr>
          </a:lstStyle>
          <a:p/>
        </p:txBody>
      </p:sp>
      <p:sp>
        <p:nvSpPr>
          <p:cNvPr id="142" name="Shape 142"/>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43" name="Shape 143"/>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44" name="Shape 144"/>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145" name="Shape 145"/>
        <p:cNvGrpSpPr/>
        <p:nvPr/>
      </p:nvGrpSpPr>
      <p:grpSpPr>
        <a:xfrm>
          <a:off x="0" y="0"/>
          <a:ext cx="0" cy="0"/>
          <a:chOff x="0" y="0"/>
          <a:chExt cx="0" cy="0"/>
        </a:xfrm>
      </p:grpSpPr>
      <p:sp>
        <p:nvSpPr>
          <p:cNvPr id="146" name="Shape 146"/>
          <p:cNvSpPr txBox="1"/>
          <p:nvPr>
            <p:ph type="title"/>
          </p:nvPr>
        </p:nvSpPr>
        <p:spPr>
          <a:xfrm>
            <a:off x="1792288" y="4800600"/>
            <a:ext cx="5486400" cy="5667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lt1"/>
              </a:buClr>
              <a:buSzPts val="1400"/>
              <a:buFont typeface="Calibri"/>
              <a:buNone/>
              <a:defRPr b="1" i="0" sz="20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47" name="Shape 147"/>
          <p:cNvSpPr/>
          <p:nvPr>
            <p:ph idx="2" type="pic"/>
          </p:nvPr>
        </p:nvSpPr>
        <p:spPr>
          <a:xfrm>
            <a:off x="1792288" y="612775"/>
            <a:ext cx="5486400" cy="4114800"/>
          </a:xfrm>
          <a:prstGeom prst="rect">
            <a:avLst/>
          </a:prstGeom>
          <a:noFill/>
          <a:ln>
            <a:noFill/>
          </a:ln>
        </p:spPr>
        <p:txBody>
          <a:bodyPr anchorCtr="0" anchor="t" bIns="91425" lIns="91425" rIns="91425" wrap="square" tIns="91425"/>
          <a:lstStyle>
            <a:lvl1pPr indent="0" lvl="0" marL="0" marR="0" rtl="0" algn="l">
              <a:lnSpc>
                <a:spcPct val="100000"/>
              </a:lnSpc>
              <a:spcBef>
                <a:spcPts val="600"/>
              </a:spcBef>
              <a:spcAft>
                <a:spcPts val="0"/>
              </a:spcAft>
              <a:buClr>
                <a:schemeClr val="lt1"/>
              </a:buClr>
              <a:buSzPts val="1400"/>
              <a:buFont typeface="Arial"/>
              <a:buNone/>
              <a:defRPr b="0" i="0" sz="3200" u="none" cap="none" strike="noStrike">
                <a:solidFill>
                  <a:schemeClr val="lt1"/>
                </a:solidFill>
                <a:latin typeface="Calibri"/>
                <a:ea typeface="Calibri"/>
                <a:cs typeface="Calibri"/>
                <a:sym typeface="Calibri"/>
              </a:defRPr>
            </a:lvl1pPr>
            <a:lvl2pPr indent="0" lvl="1" marL="457200" marR="0" rtl="0" algn="l">
              <a:lnSpc>
                <a:spcPct val="100000"/>
              </a:lnSpc>
              <a:spcBef>
                <a:spcPts val="600"/>
              </a:spcBef>
              <a:spcAft>
                <a:spcPts val="0"/>
              </a:spcAft>
              <a:buClr>
                <a:schemeClr val="lt1"/>
              </a:buClr>
              <a:buSzPts val="1400"/>
              <a:buFont typeface="Arial"/>
              <a:buNone/>
              <a:defRPr b="0" i="0" sz="2800" u="none" cap="none" strike="noStrike">
                <a:solidFill>
                  <a:schemeClr val="lt1"/>
                </a:solidFill>
                <a:latin typeface="Calibri"/>
                <a:ea typeface="Calibri"/>
                <a:cs typeface="Calibri"/>
                <a:sym typeface="Calibri"/>
              </a:defRPr>
            </a:lvl2pPr>
            <a:lvl3pPr indent="0" lvl="2" marL="914400" marR="0" rtl="0" algn="l">
              <a:lnSpc>
                <a:spcPct val="100000"/>
              </a:lnSpc>
              <a:spcBef>
                <a:spcPts val="500"/>
              </a:spcBef>
              <a:spcAft>
                <a:spcPts val="0"/>
              </a:spcAft>
              <a:buClr>
                <a:schemeClr val="lt1"/>
              </a:buClr>
              <a:buSzPts val="1400"/>
              <a:buFont typeface="Arial"/>
              <a:buNone/>
              <a:defRPr b="0" i="0" sz="2400" u="none" cap="none" strike="noStrike">
                <a:solidFill>
                  <a:schemeClr val="lt1"/>
                </a:solidFill>
                <a:latin typeface="Calibri"/>
                <a:ea typeface="Calibri"/>
                <a:cs typeface="Calibri"/>
                <a:sym typeface="Calibri"/>
              </a:defRPr>
            </a:lvl3pPr>
            <a:lvl4pPr indent="0" lvl="3" marL="13716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4pPr>
            <a:lvl5pPr indent="0" lvl="4" marL="18288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5pPr>
            <a:lvl6pPr indent="0" lvl="5" marL="22860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6pPr>
            <a:lvl7pPr indent="0" lvl="6" marL="27432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7pPr>
            <a:lvl8pPr indent="0" lvl="7" marL="32004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8pPr>
            <a:lvl9pPr indent="0" lvl="8" marL="3657600" marR="0" rtl="0" algn="l">
              <a:lnSpc>
                <a:spcPct val="100000"/>
              </a:lnSpc>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9pPr>
          </a:lstStyle>
          <a:p/>
        </p:txBody>
      </p:sp>
      <p:sp>
        <p:nvSpPr>
          <p:cNvPr id="148" name="Shape 148"/>
          <p:cNvSpPr txBox="1"/>
          <p:nvPr>
            <p:ph idx="1" type="body"/>
          </p:nvPr>
        </p:nvSpPr>
        <p:spPr>
          <a:xfrm>
            <a:off x="1792288" y="5367339"/>
            <a:ext cx="5486400" cy="804900"/>
          </a:xfrm>
          <a:prstGeom prst="rect">
            <a:avLst/>
          </a:prstGeom>
          <a:noFill/>
          <a:ln>
            <a:noFill/>
          </a:ln>
        </p:spPr>
        <p:txBody>
          <a:bodyPr anchorCtr="0" anchor="t" bIns="91425" lIns="91425" rIns="91425" wrap="square" tIns="91425"/>
          <a:lstStyle>
            <a:lvl1pPr indent="0" lvl="0" marL="0" marR="0" rtl="0" algn="l">
              <a:lnSpc>
                <a:spcPct val="100000"/>
              </a:lnSpc>
              <a:spcBef>
                <a:spcPts val="300"/>
              </a:spcBef>
              <a:spcAft>
                <a:spcPts val="0"/>
              </a:spcAft>
              <a:buClr>
                <a:schemeClr val="lt1"/>
              </a:buClr>
              <a:buSzPts val="3200"/>
              <a:buFont typeface="Arial"/>
              <a:buNone/>
              <a:defRPr b="0" i="0" sz="1400" u="none" cap="none" strike="noStrike">
                <a:solidFill>
                  <a:schemeClr val="lt1"/>
                </a:solidFill>
                <a:latin typeface="Calibri"/>
                <a:ea typeface="Calibri"/>
                <a:cs typeface="Calibri"/>
                <a:sym typeface="Calibri"/>
              </a:defRPr>
            </a:lvl1pPr>
            <a:lvl2pPr indent="0" lvl="1" marL="457200" marR="0" rtl="0" algn="l">
              <a:lnSpc>
                <a:spcPct val="100000"/>
              </a:lnSpc>
              <a:spcBef>
                <a:spcPts val="200"/>
              </a:spcBef>
              <a:spcAft>
                <a:spcPts val="0"/>
              </a:spcAft>
              <a:buClr>
                <a:schemeClr val="lt1"/>
              </a:buClr>
              <a:buSzPts val="2800"/>
              <a:buFont typeface="Arial"/>
              <a:buNone/>
              <a:defRPr b="0" i="0" sz="1200" u="none" cap="none" strike="noStrike">
                <a:solidFill>
                  <a:schemeClr val="lt1"/>
                </a:solidFill>
                <a:latin typeface="Calibri"/>
                <a:ea typeface="Calibri"/>
                <a:cs typeface="Calibri"/>
                <a:sym typeface="Calibri"/>
              </a:defRPr>
            </a:lvl2pPr>
            <a:lvl3pPr indent="0" lvl="2" marL="914400" marR="0" rtl="0" algn="l">
              <a:lnSpc>
                <a:spcPct val="100000"/>
              </a:lnSpc>
              <a:spcBef>
                <a:spcPts val="200"/>
              </a:spcBef>
              <a:spcAft>
                <a:spcPts val="0"/>
              </a:spcAft>
              <a:buClr>
                <a:schemeClr val="lt1"/>
              </a:buClr>
              <a:buSzPts val="2400"/>
              <a:buFont typeface="Arial"/>
              <a:buNone/>
              <a:defRPr b="0" i="0" sz="1000" u="none" cap="none" strike="noStrike">
                <a:solidFill>
                  <a:schemeClr val="lt1"/>
                </a:solidFill>
                <a:latin typeface="Calibri"/>
                <a:ea typeface="Calibri"/>
                <a:cs typeface="Calibri"/>
                <a:sym typeface="Calibri"/>
              </a:defRPr>
            </a:lvl3pPr>
            <a:lvl4pPr indent="0" lvl="3" marL="13716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4pPr>
            <a:lvl5pPr indent="0" lvl="4" marL="18288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5pPr>
            <a:lvl6pPr indent="0" lvl="5" marL="22860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6pPr>
            <a:lvl7pPr indent="0" lvl="6" marL="27432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7pPr>
            <a:lvl8pPr indent="0" lvl="7" marL="32004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8pPr>
            <a:lvl9pPr indent="0" lvl="8" marL="36576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9pPr>
          </a:lstStyle>
          <a:p/>
        </p:txBody>
      </p:sp>
      <p:sp>
        <p:nvSpPr>
          <p:cNvPr id="149" name="Shape 149"/>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50" name="Shape 150"/>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51" name="Shape 151"/>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152" name="Shape 152"/>
        <p:cNvGrpSpPr/>
        <p:nvPr/>
      </p:nvGrpSpPr>
      <p:grpSpPr>
        <a:xfrm>
          <a:off x="0" y="0"/>
          <a:ext cx="0" cy="0"/>
          <a:chOff x="0" y="0"/>
          <a:chExt cx="0" cy="0"/>
        </a:xfrm>
      </p:grpSpPr>
      <p:sp>
        <p:nvSpPr>
          <p:cNvPr id="153" name="Shape 153"/>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54" name="Shape 154"/>
          <p:cNvSpPr txBox="1"/>
          <p:nvPr>
            <p:ph idx="1" type="body"/>
          </p:nvPr>
        </p:nvSpPr>
        <p:spPr>
          <a:xfrm rot="5400000">
            <a:off x="2308950" y="-251549"/>
            <a:ext cx="4526100" cy="8229600"/>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55" name="Shape 155"/>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56" name="Shape 156"/>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57" name="Shape 157"/>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158" name="Shape 158"/>
        <p:cNvGrpSpPr/>
        <p:nvPr/>
      </p:nvGrpSpPr>
      <p:grpSpPr>
        <a:xfrm>
          <a:off x="0" y="0"/>
          <a:ext cx="0" cy="0"/>
          <a:chOff x="0" y="0"/>
          <a:chExt cx="0" cy="0"/>
        </a:xfrm>
      </p:grpSpPr>
      <p:sp>
        <p:nvSpPr>
          <p:cNvPr id="159" name="Shape 159"/>
          <p:cNvSpPr txBox="1"/>
          <p:nvPr>
            <p:ph type="title"/>
          </p:nvPr>
        </p:nvSpPr>
        <p:spPr>
          <a:xfrm rot="5400000">
            <a:off x="4732350" y="2171689"/>
            <a:ext cx="5851500" cy="20574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60" name="Shape 160"/>
          <p:cNvSpPr txBox="1"/>
          <p:nvPr>
            <p:ph idx="1" type="body"/>
          </p:nvPr>
        </p:nvSpPr>
        <p:spPr>
          <a:xfrm rot="5400000">
            <a:off x="541350" y="190489"/>
            <a:ext cx="5851500" cy="6019800"/>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61" name="Shape 161"/>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62" name="Shape 162"/>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63" name="Shape 163"/>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_Title Slide">
    <p:spTree>
      <p:nvGrpSpPr>
        <p:cNvPr id="164" name="Shape 16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71" name="Shape 171"/>
        <p:cNvGrpSpPr/>
        <p:nvPr/>
      </p:nvGrpSpPr>
      <p:grpSpPr>
        <a:xfrm>
          <a:off x="0" y="0"/>
          <a:ext cx="0" cy="0"/>
          <a:chOff x="0" y="0"/>
          <a:chExt cx="0" cy="0"/>
        </a:xfrm>
      </p:grpSpPr>
      <p:sp>
        <p:nvSpPr>
          <p:cNvPr id="172" name="Shape 172"/>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73" name="Shape 173"/>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74" name="Shape 174"/>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p:bg>
      <p:bgPr>
        <a:solidFill>
          <a:srgbClr val="FFFFFF"/>
        </a:solidFill>
      </p:bgPr>
    </p:bg>
    <p:spTree>
      <p:nvGrpSpPr>
        <p:cNvPr id="175" name="Shape 175"/>
        <p:cNvGrpSpPr/>
        <p:nvPr/>
      </p:nvGrpSpPr>
      <p:grpSpPr>
        <a:xfrm>
          <a:off x="0" y="0"/>
          <a:ext cx="0" cy="0"/>
          <a:chOff x="0" y="0"/>
          <a:chExt cx="0" cy="0"/>
        </a:xfrm>
      </p:grpSpPr>
      <p:sp>
        <p:nvSpPr>
          <p:cNvPr id="176" name="Shape 176"/>
          <p:cNvSpPr/>
          <p:nvPr/>
        </p:nvSpPr>
        <p:spPr>
          <a:xfrm>
            <a:off x="0" y="0"/>
            <a:ext cx="9144000" cy="6858000"/>
          </a:xfrm>
          <a:prstGeom prst="rect">
            <a:avLst/>
          </a:prstGeom>
          <a:solidFill>
            <a:srgbClr val="007179"/>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7" name="Shape 177"/>
          <p:cNvSpPr/>
          <p:nvPr/>
        </p:nvSpPr>
        <p:spPr>
          <a:xfrm>
            <a:off x="0" y="0"/>
            <a:ext cx="3512700" cy="6858000"/>
          </a:xfrm>
          <a:prstGeom prst="rect">
            <a:avLst/>
          </a:prstGeom>
          <a:solidFill>
            <a:srgbClr val="FFFFFF"/>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8" name="Shape 178"/>
          <p:cNvSpPr txBox="1"/>
          <p:nvPr>
            <p:ph type="title"/>
          </p:nvPr>
        </p:nvSpPr>
        <p:spPr>
          <a:xfrm>
            <a:off x="311700" y="410433"/>
            <a:ext cx="2631900" cy="57555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FFFFFF"/>
              </a:buClr>
              <a:buSzPts val="1400"/>
              <a:buFont typeface="Calibri"/>
              <a:buNone/>
              <a:defRPr b="0" i="0" sz="3000" u="none" cap="none" strike="noStrike">
                <a:solidFill>
                  <a:srgbClr val="FFFFFF"/>
                </a:solidFill>
                <a:latin typeface="Calibri"/>
                <a:ea typeface="Calibri"/>
                <a:cs typeface="Calibri"/>
                <a:sym typeface="Calibri"/>
              </a:defRPr>
            </a:lvl1pPr>
            <a:lvl2pPr indent="0" lvl="1" rtl="0" algn="l">
              <a:lnSpc>
                <a:spcPct val="100000"/>
              </a:lnSpc>
              <a:spcBef>
                <a:spcPts val="0"/>
              </a:spcBef>
              <a:spcAft>
                <a:spcPts val="0"/>
              </a:spcAft>
              <a:buClr>
                <a:srgbClr val="FFFFFF"/>
              </a:buClr>
              <a:buSzPts val="1400"/>
              <a:buFont typeface="Arial"/>
              <a:buNone/>
              <a:defRPr sz="3000">
                <a:solidFill>
                  <a:srgbClr val="FFFFFF"/>
                </a:solidFill>
              </a:defRPr>
            </a:lvl2pPr>
            <a:lvl3pPr indent="0" lvl="2" rtl="0" algn="l">
              <a:lnSpc>
                <a:spcPct val="100000"/>
              </a:lnSpc>
              <a:spcBef>
                <a:spcPts val="0"/>
              </a:spcBef>
              <a:spcAft>
                <a:spcPts val="0"/>
              </a:spcAft>
              <a:buClr>
                <a:srgbClr val="FFFFFF"/>
              </a:buClr>
              <a:buSzPts val="1400"/>
              <a:buFont typeface="Arial"/>
              <a:buNone/>
              <a:defRPr sz="3000">
                <a:solidFill>
                  <a:srgbClr val="FFFFFF"/>
                </a:solidFill>
              </a:defRPr>
            </a:lvl3pPr>
            <a:lvl4pPr indent="0" lvl="3" rtl="0" algn="l">
              <a:lnSpc>
                <a:spcPct val="100000"/>
              </a:lnSpc>
              <a:spcBef>
                <a:spcPts val="0"/>
              </a:spcBef>
              <a:spcAft>
                <a:spcPts val="0"/>
              </a:spcAft>
              <a:buClr>
                <a:srgbClr val="FFFFFF"/>
              </a:buClr>
              <a:buSzPts val="1400"/>
              <a:buFont typeface="Arial"/>
              <a:buNone/>
              <a:defRPr sz="3000">
                <a:solidFill>
                  <a:srgbClr val="FFFFFF"/>
                </a:solidFill>
              </a:defRPr>
            </a:lvl4pPr>
            <a:lvl5pPr indent="0" lvl="4" rtl="0" algn="l">
              <a:lnSpc>
                <a:spcPct val="100000"/>
              </a:lnSpc>
              <a:spcBef>
                <a:spcPts val="0"/>
              </a:spcBef>
              <a:spcAft>
                <a:spcPts val="0"/>
              </a:spcAft>
              <a:buClr>
                <a:srgbClr val="FFFFFF"/>
              </a:buClr>
              <a:buSzPts val="1400"/>
              <a:buFont typeface="Arial"/>
              <a:buNone/>
              <a:defRPr sz="3000">
                <a:solidFill>
                  <a:srgbClr val="FFFFFF"/>
                </a:solidFill>
              </a:defRPr>
            </a:lvl5pPr>
            <a:lvl6pPr indent="0" lvl="5" rtl="0" algn="l">
              <a:lnSpc>
                <a:spcPct val="100000"/>
              </a:lnSpc>
              <a:spcBef>
                <a:spcPts val="0"/>
              </a:spcBef>
              <a:spcAft>
                <a:spcPts val="0"/>
              </a:spcAft>
              <a:buClr>
                <a:srgbClr val="FFFFFF"/>
              </a:buClr>
              <a:buSzPts val="1400"/>
              <a:buFont typeface="Arial"/>
              <a:buNone/>
              <a:defRPr sz="3000">
                <a:solidFill>
                  <a:srgbClr val="FFFFFF"/>
                </a:solidFill>
              </a:defRPr>
            </a:lvl6pPr>
            <a:lvl7pPr indent="0" lvl="6" rtl="0" algn="l">
              <a:lnSpc>
                <a:spcPct val="100000"/>
              </a:lnSpc>
              <a:spcBef>
                <a:spcPts val="0"/>
              </a:spcBef>
              <a:spcAft>
                <a:spcPts val="0"/>
              </a:spcAft>
              <a:buClr>
                <a:srgbClr val="FFFFFF"/>
              </a:buClr>
              <a:buSzPts val="1400"/>
              <a:buFont typeface="Arial"/>
              <a:buNone/>
              <a:defRPr sz="3000">
                <a:solidFill>
                  <a:srgbClr val="FFFFFF"/>
                </a:solidFill>
              </a:defRPr>
            </a:lvl7pPr>
            <a:lvl8pPr indent="0" lvl="7" rtl="0" algn="l">
              <a:lnSpc>
                <a:spcPct val="100000"/>
              </a:lnSpc>
              <a:spcBef>
                <a:spcPts val="0"/>
              </a:spcBef>
              <a:spcAft>
                <a:spcPts val="0"/>
              </a:spcAft>
              <a:buClr>
                <a:srgbClr val="FFFFFF"/>
              </a:buClr>
              <a:buSzPts val="1400"/>
              <a:buFont typeface="Arial"/>
              <a:buNone/>
              <a:defRPr sz="3000">
                <a:solidFill>
                  <a:srgbClr val="FFFFFF"/>
                </a:solidFill>
              </a:defRPr>
            </a:lvl8pPr>
            <a:lvl9pPr indent="0" lvl="8" rtl="0" algn="l">
              <a:lnSpc>
                <a:spcPct val="100000"/>
              </a:lnSpc>
              <a:spcBef>
                <a:spcPts val="0"/>
              </a:spcBef>
              <a:spcAft>
                <a:spcPts val="0"/>
              </a:spcAft>
              <a:buClr>
                <a:srgbClr val="FFFFFF"/>
              </a:buClr>
              <a:buSzPts val="1400"/>
              <a:buFont typeface="Arial"/>
              <a:buNone/>
              <a:defRPr sz="3000">
                <a:solidFill>
                  <a:srgbClr val="FFFFFF"/>
                </a:solidFill>
              </a:defRPr>
            </a:lvl9pPr>
          </a:lstStyle>
          <a:p/>
        </p:txBody>
      </p:sp>
      <p:sp>
        <p:nvSpPr>
          <p:cNvPr id="179" name="Shape 179"/>
          <p:cNvSpPr txBox="1"/>
          <p:nvPr>
            <p:ph idx="1" type="body"/>
          </p:nvPr>
        </p:nvSpPr>
        <p:spPr>
          <a:xfrm>
            <a:off x="4011825" y="486600"/>
            <a:ext cx="4850400" cy="5679600"/>
          </a:xfrm>
          <a:prstGeom prst="rect">
            <a:avLst/>
          </a:prstGeom>
          <a:noFill/>
          <a:ln>
            <a:noFill/>
          </a:ln>
        </p:spPr>
        <p:txBody>
          <a:bodyPr anchorCtr="0" anchor="t" bIns="91425" lIns="91425" rIns="91425" wrap="square" tIns="91425"/>
          <a:lstStyle>
            <a:lvl1pPr indent="63500" lvl="0" marL="228600" marR="0" rtl="0" algn="l">
              <a:lnSpc>
                <a:spcPct val="115000"/>
              </a:lnSpc>
              <a:spcBef>
                <a:spcPts val="0"/>
              </a:spcBef>
              <a:spcAft>
                <a:spcPts val="160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1pPr>
            <a:lvl2pPr indent="12700" lvl="1" marL="68580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Calibri"/>
                <a:ea typeface="Calibri"/>
                <a:cs typeface="Calibri"/>
                <a:sym typeface="Calibri"/>
              </a:defRPr>
            </a:lvl2pPr>
            <a:lvl3pPr indent="-12700" lvl="2" marL="114300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Calibri"/>
                <a:ea typeface="Calibri"/>
                <a:cs typeface="Calibri"/>
                <a:sym typeface="Calibri"/>
              </a:defRPr>
            </a:lvl3pPr>
            <a:lvl4pPr indent="-25400" lvl="3" marL="160020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Calibri"/>
                <a:ea typeface="Calibri"/>
                <a:cs typeface="Calibri"/>
                <a:sym typeface="Calibri"/>
              </a:defRPr>
            </a:lvl4pPr>
            <a:lvl5pPr indent="-25400" lvl="4" marL="205740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Calibri"/>
                <a:ea typeface="Calibri"/>
                <a:cs typeface="Calibri"/>
                <a:sym typeface="Calibri"/>
              </a:defRPr>
            </a:lvl5pPr>
            <a:lvl6pPr indent="-25400" lvl="5" marL="251460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Calibri"/>
                <a:ea typeface="Calibri"/>
                <a:cs typeface="Calibri"/>
                <a:sym typeface="Calibri"/>
              </a:defRPr>
            </a:lvl6pPr>
            <a:lvl7pPr indent="-25400" lvl="6" marL="297180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Calibri"/>
                <a:ea typeface="Calibri"/>
                <a:cs typeface="Calibri"/>
                <a:sym typeface="Calibri"/>
              </a:defRPr>
            </a:lvl7pPr>
            <a:lvl8pPr indent="-25400" lvl="7" marL="342900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Calibri"/>
                <a:ea typeface="Calibri"/>
                <a:cs typeface="Calibri"/>
                <a:sym typeface="Calibri"/>
              </a:defRPr>
            </a:lvl8pPr>
            <a:lvl9pPr indent="-25400" lvl="8" marL="388620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Calibri"/>
                <a:ea typeface="Calibri"/>
                <a:cs typeface="Calibri"/>
                <a:sym typeface="Calibri"/>
              </a:defRPr>
            </a:lvl9pPr>
          </a:lstStyle>
          <a:p/>
        </p:txBody>
      </p:sp>
      <p:sp>
        <p:nvSpPr>
          <p:cNvPr id="180" name="Shape 180"/>
          <p:cNvSpPr txBox="1"/>
          <p:nvPr>
            <p:ph idx="12" type="sldNum"/>
          </p:nvPr>
        </p:nvSpPr>
        <p:spPr>
          <a:xfrm>
            <a:off x="8472458" y="6217622"/>
            <a:ext cx="548700" cy="5247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chemeClr val="dk2"/>
              </a:buClr>
              <a:buFont typeface="Arial"/>
              <a:buNone/>
            </a:pPr>
            <a:fld id="{00000000-1234-1234-1234-123412341234}" type="slidenum">
              <a:rPr b="0" i="0" lang="en-US" sz="100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181" name="Shape 181"/>
        <p:cNvGrpSpPr/>
        <p:nvPr/>
      </p:nvGrpSpPr>
      <p:grpSpPr>
        <a:xfrm>
          <a:off x="0" y="0"/>
          <a:ext cx="0" cy="0"/>
          <a:chOff x="0" y="0"/>
          <a:chExt cx="0" cy="0"/>
        </a:xfrm>
      </p:grpSpPr>
      <p:sp>
        <p:nvSpPr>
          <p:cNvPr id="182" name="Shape 182"/>
          <p:cNvSpPr txBox="1"/>
          <p:nvPr>
            <p:ph type="title"/>
          </p:nvPr>
        </p:nvSpPr>
        <p:spPr>
          <a:xfrm>
            <a:off x="628650" y="365125"/>
            <a:ext cx="7886700" cy="1325700"/>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183" name="Shape 183"/>
          <p:cNvSpPr txBox="1"/>
          <p:nvPr>
            <p:ph idx="1" type="body"/>
          </p:nvPr>
        </p:nvSpPr>
        <p:spPr>
          <a:xfrm>
            <a:off x="628650" y="1825625"/>
            <a:ext cx="7886700" cy="4351200"/>
          </a:xfrm>
          <a:prstGeom prst="rect">
            <a:avLst/>
          </a:prstGeom>
          <a:noFill/>
          <a:ln>
            <a:noFill/>
          </a:ln>
        </p:spPr>
        <p:txBody>
          <a:bodyPr anchorCtr="0" anchor="t" bIns="91425" lIns="91425" rIns="91425" wrap="square" tIns="91425"/>
          <a:lstStyle>
            <a:lvl1pPr indent="1270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Shape 184"/>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85" name="Shape 185"/>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86" name="Shape 186"/>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Title Slide">
    <p:spTree>
      <p:nvGrpSpPr>
        <p:cNvPr id="187" name="Shape 187"/>
        <p:cNvGrpSpPr/>
        <p:nvPr/>
      </p:nvGrpSpPr>
      <p:grpSpPr>
        <a:xfrm>
          <a:off x="0" y="0"/>
          <a:ext cx="0" cy="0"/>
          <a:chOff x="0" y="0"/>
          <a:chExt cx="0" cy="0"/>
        </a:xfrm>
      </p:grpSpPr>
      <p:sp>
        <p:nvSpPr>
          <p:cNvPr id="188" name="Shape 188"/>
          <p:cNvSpPr txBox="1"/>
          <p:nvPr>
            <p:ph idx="12" type="sldNum"/>
          </p:nvPr>
        </p:nvSpPr>
        <p:spPr>
          <a:xfrm>
            <a:off x="8556783" y="6333135"/>
            <a:ext cx="548700" cy="525000"/>
          </a:xfrm>
          <a:prstGeom prst="rect">
            <a:avLst/>
          </a:prstGeom>
          <a:noFill/>
          <a:ln>
            <a:noFill/>
          </a:ln>
        </p:spPr>
        <p:txBody>
          <a:bodyPr anchorCtr="0" anchor="t" bIns="91425" lIns="91425" rIns="91425" wrap="square" tIns="914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23" name="Shape 23"/>
        <p:cNvGrpSpPr/>
        <p:nvPr/>
      </p:nvGrpSpPr>
      <p:grpSpPr>
        <a:xfrm>
          <a:off x="0" y="0"/>
          <a:ext cx="0" cy="0"/>
          <a:chOff x="0" y="0"/>
          <a:chExt cx="0" cy="0"/>
        </a:xfrm>
      </p:grpSpPr>
      <p:sp>
        <p:nvSpPr>
          <p:cNvPr id="24" name="Shape 24"/>
          <p:cNvSpPr txBox="1"/>
          <p:nvPr>
            <p:ph type="ctrTitle"/>
          </p:nvPr>
        </p:nvSpPr>
        <p:spPr>
          <a:xfrm>
            <a:off x="685800" y="2130427"/>
            <a:ext cx="7772400" cy="14700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25" name="Shape 25"/>
          <p:cNvSpPr txBox="1"/>
          <p:nvPr>
            <p:ph idx="1" type="subTitle"/>
          </p:nvPr>
        </p:nvSpPr>
        <p:spPr>
          <a:xfrm>
            <a:off x="1371600" y="3886200"/>
            <a:ext cx="6400800" cy="1752600"/>
          </a:xfrm>
          <a:prstGeom prst="rect">
            <a:avLst/>
          </a:prstGeom>
          <a:noFill/>
          <a:ln>
            <a:noFill/>
          </a:ln>
        </p:spPr>
        <p:txBody>
          <a:bodyPr anchorCtr="0" anchor="t" bIns="91425" lIns="91425" rIns="91425" wrap="square" tIns="91425"/>
          <a:lstStyle>
            <a:lvl1pPr indent="0" lvl="0" marL="0" marR="0" rtl="0" algn="ctr">
              <a:lnSpc>
                <a:spcPct val="100000"/>
              </a:lnSpc>
              <a:spcBef>
                <a:spcPts val="60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0" lvl="1" marL="457200" marR="0" rtl="0" algn="ctr">
              <a:lnSpc>
                <a:spcPct val="100000"/>
              </a:lnSpc>
              <a:spcBef>
                <a:spcPts val="6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indent="0" lvl="2" marL="914400" marR="0" rtl="0" algn="ctr">
              <a:lnSpc>
                <a:spcPct val="100000"/>
              </a:lnSpc>
              <a:spcBef>
                <a:spcPts val="5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indent="0" lvl="3" marL="13716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indent="0" lvl="4" marL="18288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indent="0" lvl="5" marL="22860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indent="0" lvl="6" marL="27432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indent="0" lvl="7" marL="32004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indent="0" lvl="8" marL="365760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26" name="Shape 26"/>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27" name="Shape 27"/>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28" name="Shape 28"/>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_Title Slide">
    <p:spTree>
      <p:nvGrpSpPr>
        <p:cNvPr id="189" name="Shape 189"/>
        <p:cNvGrpSpPr/>
        <p:nvPr/>
      </p:nvGrpSpPr>
      <p:grpSpPr>
        <a:xfrm>
          <a:off x="0" y="0"/>
          <a:ext cx="0" cy="0"/>
          <a:chOff x="0" y="0"/>
          <a:chExt cx="0" cy="0"/>
        </a:xfrm>
      </p:grpSpPr>
      <p:sp>
        <p:nvSpPr>
          <p:cNvPr id="190" name="Shape 190"/>
          <p:cNvSpPr txBox="1"/>
          <p:nvPr>
            <p:ph idx="12" type="sldNum"/>
          </p:nvPr>
        </p:nvSpPr>
        <p:spPr>
          <a:xfrm>
            <a:off x="8556783" y="6333135"/>
            <a:ext cx="548700" cy="525000"/>
          </a:xfrm>
          <a:prstGeom prst="rect">
            <a:avLst/>
          </a:prstGeom>
          <a:noFill/>
          <a:ln>
            <a:noFill/>
          </a:ln>
        </p:spPr>
        <p:txBody>
          <a:bodyPr anchorCtr="0" anchor="t" bIns="91425" lIns="91425" rIns="91425" wrap="square" tIns="914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191" name="Shape 191"/>
        <p:cNvGrpSpPr/>
        <p:nvPr/>
      </p:nvGrpSpPr>
      <p:grpSpPr>
        <a:xfrm>
          <a:off x="0" y="0"/>
          <a:ext cx="0" cy="0"/>
          <a:chOff x="0" y="0"/>
          <a:chExt cx="0" cy="0"/>
        </a:xfrm>
      </p:grpSpPr>
      <p:sp>
        <p:nvSpPr>
          <p:cNvPr id="192" name="Shape 192"/>
          <p:cNvSpPr txBox="1"/>
          <p:nvPr>
            <p:ph type="title"/>
          </p:nvPr>
        </p:nvSpPr>
        <p:spPr>
          <a:xfrm>
            <a:off x="628650" y="365125"/>
            <a:ext cx="7886700" cy="1325700"/>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193" name="Shape 193"/>
          <p:cNvSpPr txBox="1"/>
          <p:nvPr>
            <p:ph idx="1" type="body"/>
          </p:nvPr>
        </p:nvSpPr>
        <p:spPr>
          <a:xfrm>
            <a:off x="628650" y="1825625"/>
            <a:ext cx="3886200" cy="4351200"/>
          </a:xfrm>
          <a:prstGeom prst="rect">
            <a:avLst/>
          </a:prstGeom>
          <a:noFill/>
          <a:ln>
            <a:noFill/>
          </a:ln>
        </p:spPr>
        <p:txBody>
          <a:bodyPr anchorCtr="0" anchor="t" bIns="91425" lIns="91425" rIns="91425" wrap="square" tIns="91425"/>
          <a:lstStyle>
            <a:lvl1pPr indent="1270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4" name="Shape 194"/>
          <p:cNvSpPr txBox="1"/>
          <p:nvPr>
            <p:ph idx="2" type="body"/>
          </p:nvPr>
        </p:nvSpPr>
        <p:spPr>
          <a:xfrm>
            <a:off x="4629150" y="1825625"/>
            <a:ext cx="3886200" cy="4351200"/>
          </a:xfrm>
          <a:prstGeom prst="rect">
            <a:avLst/>
          </a:prstGeom>
          <a:noFill/>
          <a:ln>
            <a:noFill/>
          </a:ln>
        </p:spPr>
        <p:txBody>
          <a:bodyPr anchorCtr="0" anchor="t" bIns="91425" lIns="91425" rIns="91425" wrap="square" tIns="91425"/>
          <a:lstStyle>
            <a:lvl1pPr indent="1270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5" name="Shape 195"/>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96" name="Shape 196"/>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97" name="Shape 197"/>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98" name="Shape 198"/>
        <p:cNvGrpSpPr/>
        <p:nvPr/>
      </p:nvGrpSpPr>
      <p:grpSpPr>
        <a:xfrm>
          <a:off x="0" y="0"/>
          <a:ext cx="0" cy="0"/>
          <a:chOff x="0" y="0"/>
          <a:chExt cx="0" cy="0"/>
        </a:xfrm>
      </p:grpSpPr>
      <p:sp>
        <p:nvSpPr>
          <p:cNvPr id="199" name="Shape 199"/>
          <p:cNvSpPr txBox="1"/>
          <p:nvPr>
            <p:ph type="title"/>
          </p:nvPr>
        </p:nvSpPr>
        <p:spPr>
          <a:xfrm>
            <a:off x="623888" y="1709738"/>
            <a:ext cx="7886700" cy="2852700"/>
          </a:xfrm>
          <a:prstGeom prst="rect">
            <a:avLst/>
          </a:prstGeom>
          <a:noFill/>
          <a:ln>
            <a:noFill/>
          </a:ln>
        </p:spPr>
        <p:txBody>
          <a:bodyPr anchorCtr="0" anchor="b"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60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200" name="Shape 200"/>
          <p:cNvSpPr txBox="1"/>
          <p:nvPr>
            <p:ph idx="1" type="body"/>
          </p:nvPr>
        </p:nvSpPr>
        <p:spPr>
          <a:xfrm>
            <a:off x="623888" y="4589463"/>
            <a:ext cx="7886700" cy="1500300"/>
          </a:xfrm>
          <a:prstGeom prst="rect">
            <a:avLst/>
          </a:prstGeom>
          <a:noFill/>
          <a:ln>
            <a:noFill/>
          </a:ln>
        </p:spPr>
        <p:txBody>
          <a:bodyPr anchorCtr="0" anchor="t" bIns="91425" lIns="91425" rIns="91425" wrap="square" tIns="91425"/>
          <a:lstStyle>
            <a:lvl1pPr indent="0" lvl="0" marL="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Calibri"/>
                <a:ea typeface="Calibri"/>
                <a:cs typeface="Calibri"/>
                <a:sym typeface="Calibri"/>
              </a:defRPr>
            </a:lvl1pPr>
            <a:lvl2pPr indent="0" lvl="1" marL="4572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Calibri"/>
                <a:ea typeface="Calibri"/>
                <a:cs typeface="Calibri"/>
                <a:sym typeface="Calibri"/>
              </a:defRPr>
            </a:lvl2pPr>
            <a:lvl3pPr indent="0" lvl="2" marL="9144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Calibri"/>
                <a:ea typeface="Calibri"/>
                <a:cs typeface="Calibri"/>
                <a:sym typeface="Calibri"/>
              </a:defRPr>
            </a:lvl3pPr>
            <a:lvl4pPr indent="0" lvl="3" marL="1371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4pPr>
            <a:lvl5pPr indent="0" lvl="4"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5pPr>
            <a:lvl6pPr indent="0" lvl="5"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0" lvl="6"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0" lvl="7"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0" lvl="8"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201" name="Shape 201"/>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2" name="Shape 202"/>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3" name="Shape 203"/>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204" name="Shape 204"/>
        <p:cNvGrpSpPr/>
        <p:nvPr/>
      </p:nvGrpSpPr>
      <p:grpSpPr>
        <a:xfrm>
          <a:off x="0" y="0"/>
          <a:ext cx="0" cy="0"/>
          <a:chOff x="0" y="0"/>
          <a:chExt cx="0" cy="0"/>
        </a:xfrm>
      </p:grpSpPr>
      <p:sp>
        <p:nvSpPr>
          <p:cNvPr id="205" name="Shape 205"/>
          <p:cNvSpPr txBox="1"/>
          <p:nvPr>
            <p:ph type="ctrTitle"/>
          </p:nvPr>
        </p:nvSpPr>
        <p:spPr>
          <a:xfrm>
            <a:off x="1143000" y="1122363"/>
            <a:ext cx="6858000" cy="2387700"/>
          </a:xfrm>
          <a:prstGeom prst="rect">
            <a:avLst/>
          </a:prstGeom>
          <a:noFill/>
          <a:ln>
            <a:noFill/>
          </a:ln>
        </p:spPr>
        <p:txBody>
          <a:bodyPr anchorCtr="0" anchor="b" bIns="91425" lIns="91425" rIns="91425" wrap="square" tIns="91425"/>
          <a:lstStyle>
            <a:lvl1pPr indent="0" lvl="0" marL="0" marR="0" rtl="0" algn="ctr">
              <a:lnSpc>
                <a:spcPct val="90000"/>
              </a:lnSpc>
              <a:spcBef>
                <a:spcPts val="0"/>
              </a:spcBef>
              <a:spcAft>
                <a:spcPts val="0"/>
              </a:spcAft>
              <a:buClr>
                <a:schemeClr val="dk1"/>
              </a:buClr>
              <a:buSzPts val="1400"/>
              <a:buFont typeface="Calibri"/>
              <a:buNone/>
              <a:defRPr b="0" i="0" sz="60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206" name="Shape 206"/>
          <p:cNvSpPr txBox="1"/>
          <p:nvPr>
            <p:ph idx="1" type="subTitle"/>
          </p:nvPr>
        </p:nvSpPr>
        <p:spPr>
          <a:xfrm>
            <a:off x="1143000" y="3602038"/>
            <a:ext cx="6858000" cy="1655700"/>
          </a:xfrm>
          <a:prstGeom prst="rect">
            <a:avLst/>
          </a:prstGeom>
          <a:noFill/>
          <a:ln>
            <a:noFill/>
          </a:ln>
        </p:spPr>
        <p:txBody>
          <a:bodyPr anchorCtr="0" anchor="t" bIns="91425" lIns="91425" rIns="91425" wrap="square" tIns="91425"/>
          <a:lstStyle>
            <a:lvl1pPr indent="0" lvl="0" marL="0" marR="0" rtl="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Calibri"/>
                <a:ea typeface="Calibri"/>
                <a:cs typeface="Calibri"/>
                <a:sym typeface="Calibri"/>
              </a:defRPr>
            </a:lvl1pPr>
            <a:lvl2pPr indent="0" lvl="1" marL="457200"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Calibri"/>
                <a:ea typeface="Calibri"/>
                <a:cs typeface="Calibri"/>
                <a:sym typeface="Calibri"/>
              </a:defRPr>
            </a:lvl2pPr>
            <a:lvl3pPr indent="0" lvl="2" marL="914400" marR="0" rtl="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Calibri"/>
                <a:ea typeface="Calibri"/>
                <a:cs typeface="Calibri"/>
                <a:sym typeface="Calibri"/>
              </a:defRPr>
            </a:lvl3pPr>
            <a:lvl4pPr indent="0" lvl="3" marL="1371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4pPr>
            <a:lvl5pPr indent="0" lvl="4" marL="18288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207" name="Shape 207"/>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8" name="Shape 208"/>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9" name="Shape 209"/>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210" name="Shape 210"/>
        <p:cNvGrpSpPr/>
        <p:nvPr/>
      </p:nvGrpSpPr>
      <p:grpSpPr>
        <a:xfrm>
          <a:off x="0" y="0"/>
          <a:ext cx="0" cy="0"/>
          <a:chOff x="0" y="0"/>
          <a:chExt cx="0" cy="0"/>
        </a:xfrm>
      </p:grpSpPr>
      <p:sp>
        <p:nvSpPr>
          <p:cNvPr id="211" name="Shape 211"/>
          <p:cNvSpPr txBox="1"/>
          <p:nvPr>
            <p:ph type="title"/>
          </p:nvPr>
        </p:nvSpPr>
        <p:spPr>
          <a:xfrm>
            <a:off x="629841" y="365125"/>
            <a:ext cx="7886700" cy="1325700"/>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212" name="Shape 212"/>
          <p:cNvSpPr txBox="1"/>
          <p:nvPr>
            <p:ph idx="1" type="body"/>
          </p:nvPr>
        </p:nvSpPr>
        <p:spPr>
          <a:xfrm>
            <a:off x="629841" y="1681163"/>
            <a:ext cx="3868200" cy="823800"/>
          </a:xfrm>
          <a:prstGeom prst="rect">
            <a:avLst/>
          </a:prstGeom>
          <a:noFill/>
          <a:ln>
            <a:noFill/>
          </a:ln>
        </p:spPr>
        <p:txBody>
          <a:bodyPr anchorCtr="0" anchor="b" bIns="91425" lIns="91425" rIns="91425" wrap="square" tIns="91425"/>
          <a:lstStyle>
            <a:lvl1pPr indent="0" lvl="0" marL="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213" name="Shape 213"/>
          <p:cNvSpPr txBox="1"/>
          <p:nvPr>
            <p:ph idx="2" type="body"/>
          </p:nvPr>
        </p:nvSpPr>
        <p:spPr>
          <a:xfrm>
            <a:off x="629841" y="2505075"/>
            <a:ext cx="3868200" cy="3684600"/>
          </a:xfrm>
          <a:prstGeom prst="rect">
            <a:avLst/>
          </a:prstGeom>
          <a:noFill/>
          <a:ln>
            <a:noFill/>
          </a:ln>
        </p:spPr>
        <p:txBody>
          <a:bodyPr anchorCtr="0" anchor="t" bIns="91425" lIns="91425" rIns="91425" wrap="square" tIns="91425"/>
          <a:lstStyle>
            <a:lvl1pPr indent="1270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4" name="Shape 214"/>
          <p:cNvSpPr txBox="1"/>
          <p:nvPr>
            <p:ph idx="3" type="body"/>
          </p:nvPr>
        </p:nvSpPr>
        <p:spPr>
          <a:xfrm>
            <a:off x="4629150" y="1681163"/>
            <a:ext cx="3887400" cy="823800"/>
          </a:xfrm>
          <a:prstGeom prst="rect">
            <a:avLst/>
          </a:prstGeom>
          <a:noFill/>
          <a:ln>
            <a:noFill/>
          </a:ln>
        </p:spPr>
        <p:txBody>
          <a:bodyPr anchorCtr="0" anchor="b" bIns="91425" lIns="91425" rIns="91425" wrap="square" tIns="91425"/>
          <a:lstStyle>
            <a:lvl1pPr indent="0" lvl="0" marL="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215" name="Shape 215"/>
          <p:cNvSpPr txBox="1"/>
          <p:nvPr>
            <p:ph idx="4" type="body"/>
          </p:nvPr>
        </p:nvSpPr>
        <p:spPr>
          <a:xfrm>
            <a:off x="4629150" y="2505075"/>
            <a:ext cx="3887400" cy="3684600"/>
          </a:xfrm>
          <a:prstGeom prst="rect">
            <a:avLst/>
          </a:prstGeom>
          <a:noFill/>
          <a:ln>
            <a:noFill/>
          </a:ln>
        </p:spPr>
        <p:txBody>
          <a:bodyPr anchorCtr="0" anchor="t" bIns="91425" lIns="91425" rIns="91425" wrap="square" tIns="91425"/>
          <a:lstStyle>
            <a:lvl1pPr indent="1270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6" name="Shape 216"/>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7" name="Shape 217"/>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8" name="Shape 218"/>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19" name="Shape 219"/>
        <p:cNvGrpSpPr/>
        <p:nvPr/>
      </p:nvGrpSpPr>
      <p:grpSpPr>
        <a:xfrm>
          <a:off x="0" y="0"/>
          <a:ext cx="0" cy="0"/>
          <a:chOff x="0" y="0"/>
          <a:chExt cx="0" cy="0"/>
        </a:xfrm>
      </p:grpSpPr>
      <p:sp>
        <p:nvSpPr>
          <p:cNvPr id="220" name="Shape 220"/>
          <p:cNvSpPr txBox="1"/>
          <p:nvPr>
            <p:ph type="title"/>
          </p:nvPr>
        </p:nvSpPr>
        <p:spPr>
          <a:xfrm>
            <a:off x="628650" y="365125"/>
            <a:ext cx="7886700" cy="1325700"/>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221" name="Shape 221"/>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2" name="Shape 222"/>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3" name="Shape 223"/>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224" name="Shape 224"/>
        <p:cNvGrpSpPr/>
        <p:nvPr/>
      </p:nvGrpSpPr>
      <p:grpSpPr>
        <a:xfrm>
          <a:off x="0" y="0"/>
          <a:ext cx="0" cy="0"/>
          <a:chOff x="0" y="0"/>
          <a:chExt cx="0" cy="0"/>
        </a:xfrm>
      </p:grpSpPr>
      <p:sp>
        <p:nvSpPr>
          <p:cNvPr id="225" name="Shape 225"/>
          <p:cNvSpPr txBox="1"/>
          <p:nvPr>
            <p:ph type="title"/>
          </p:nvPr>
        </p:nvSpPr>
        <p:spPr>
          <a:xfrm>
            <a:off x="629841" y="457200"/>
            <a:ext cx="2949300" cy="1600200"/>
          </a:xfrm>
          <a:prstGeom prst="rect">
            <a:avLst/>
          </a:prstGeom>
          <a:noFill/>
          <a:ln>
            <a:noFill/>
          </a:ln>
        </p:spPr>
        <p:txBody>
          <a:bodyPr anchorCtr="0" anchor="b"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32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226" name="Shape 226"/>
          <p:cNvSpPr txBox="1"/>
          <p:nvPr>
            <p:ph idx="1" type="body"/>
          </p:nvPr>
        </p:nvSpPr>
        <p:spPr>
          <a:xfrm>
            <a:off x="3887391" y="987425"/>
            <a:ext cx="4629000" cy="4873500"/>
          </a:xfrm>
          <a:prstGeom prst="rect">
            <a:avLst/>
          </a:prstGeom>
          <a:noFill/>
          <a:ln>
            <a:noFill/>
          </a:ln>
        </p:spPr>
        <p:txBody>
          <a:bodyPr anchorCtr="0" anchor="t" bIns="91425" lIns="91425" rIns="91425" wrap="square" tIns="91425"/>
          <a:lstStyle>
            <a:lvl1pPr indent="177800" lvl="0" marL="2286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127000" lvl="1" marL="6858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5400" lvl="3" marL="1600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5400" lvl="4" marL="2057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5400" lvl="5" marL="2514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71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29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886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7" name="Shape 227"/>
          <p:cNvSpPr txBox="1"/>
          <p:nvPr>
            <p:ph idx="2" type="body"/>
          </p:nvPr>
        </p:nvSpPr>
        <p:spPr>
          <a:xfrm>
            <a:off x="629841" y="2057400"/>
            <a:ext cx="2949300" cy="3811500"/>
          </a:xfrm>
          <a:prstGeom prst="rect">
            <a:avLst/>
          </a:prstGeom>
          <a:noFill/>
          <a:ln>
            <a:noFill/>
          </a:ln>
        </p:spPr>
        <p:txBody>
          <a:bodyPr anchorCtr="0" anchor="t" bIns="91425" lIns="91425" rIns="91425" wrap="square" tIns="91425"/>
          <a:lstStyle>
            <a:lvl1pPr indent="0" lvl="0" marL="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228" name="Shape 228"/>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9" name="Shape 229"/>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0" name="Shape 230"/>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231" name="Shape 231"/>
        <p:cNvGrpSpPr/>
        <p:nvPr/>
      </p:nvGrpSpPr>
      <p:grpSpPr>
        <a:xfrm>
          <a:off x="0" y="0"/>
          <a:ext cx="0" cy="0"/>
          <a:chOff x="0" y="0"/>
          <a:chExt cx="0" cy="0"/>
        </a:xfrm>
      </p:grpSpPr>
      <p:sp>
        <p:nvSpPr>
          <p:cNvPr id="232" name="Shape 232"/>
          <p:cNvSpPr txBox="1"/>
          <p:nvPr>
            <p:ph type="title"/>
          </p:nvPr>
        </p:nvSpPr>
        <p:spPr>
          <a:xfrm>
            <a:off x="629841" y="457200"/>
            <a:ext cx="2949300" cy="1600200"/>
          </a:xfrm>
          <a:prstGeom prst="rect">
            <a:avLst/>
          </a:prstGeom>
          <a:noFill/>
          <a:ln>
            <a:noFill/>
          </a:ln>
        </p:spPr>
        <p:txBody>
          <a:bodyPr anchorCtr="0" anchor="b"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32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233" name="Shape 233"/>
          <p:cNvSpPr/>
          <p:nvPr>
            <p:ph idx="2" type="pic"/>
          </p:nvPr>
        </p:nvSpPr>
        <p:spPr>
          <a:xfrm>
            <a:off x="3887391" y="987425"/>
            <a:ext cx="4629000" cy="4873500"/>
          </a:xfrm>
          <a:prstGeom prst="rect">
            <a:avLst/>
          </a:prstGeom>
          <a:noFill/>
          <a:ln>
            <a:noFill/>
          </a:ln>
        </p:spPr>
        <p:txBody>
          <a:bodyPr anchorCtr="0" anchor="t" bIns="91425" lIns="91425" rIns="91425" wrap="square" tIns="91425"/>
          <a:lstStyle>
            <a:lvl1pPr indent="0" lvl="0" mar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234" name="Shape 234"/>
          <p:cNvSpPr txBox="1"/>
          <p:nvPr>
            <p:ph idx="1" type="body"/>
          </p:nvPr>
        </p:nvSpPr>
        <p:spPr>
          <a:xfrm>
            <a:off x="629841" y="2057400"/>
            <a:ext cx="2949300" cy="3811500"/>
          </a:xfrm>
          <a:prstGeom prst="rect">
            <a:avLst/>
          </a:prstGeom>
          <a:noFill/>
          <a:ln>
            <a:noFill/>
          </a:ln>
        </p:spPr>
        <p:txBody>
          <a:bodyPr anchorCtr="0" anchor="t" bIns="91425" lIns="91425" rIns="91425" wrap="square" tIns="91425"/>
          <a:lstStyle>
            <a:lvl1pPr indent="0" lvl="0" marL="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235" name="Shape 235"/>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6" name="Shape 236"/>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7" name="Shape 237"/>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238" name="Shape 238"/>
        <p:cNvGrpSpPr/>
        <p:nvPr/>
      </p:nvGrpSpPr>
      <p:grpSpPr>
        <a:xfrm>
          <a:off x="0" y="0"/>
          <a:ext cx="0" cy="0"/>
          <a:chOff x="0" y="0"/>
          <a:chExt cx="0" cy="0"/>
        </a:xfrm>
      </p:grpSpPr>
      <p:sp>
        <p:nvSpPr>
          <p:cNvPr id="239" name="Shape 239"/>
          <p:cNvSpPr txBox="1"/>
          <p:nvPr>
            <p:ph type="title"/>
          </p:nvPr>
        </p:nvSpPr>
        <p:spPr>
          <a:xfrm>
            <a:off x="628650" y="365125"/>
            <a:ext cx="7886700" cy="1325700"/>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240" name="Shape 240"/>
          <p:cNvSpPr txBox="1"/>
          <p:nvPr>
            <p:ph idx="1" type="body"/>
          </p:nvPr>
        </p:nvSpPr>
        <p:spPr>
          <a:xfrm rot="5400000">
            <a:off x="2396400" y="57875"/>
            <a:ext cx="4351200" cy="7886700"/>
          </a:xfrm>
          <a:prstGeom prst="rect">
            <a:avLst/>
          </a:prstGeom>
          <a:noFill/>
          <a:ln>
            <a:noFill/>
          </a:ln>
        </p:spPr>
        <p:txBody>
          <a:bodyPr anchorCtr="0" anchor="t" bIns="91425" lIns="91425" rIns="91425" wrap="square" tIns="91425"/>
          <a:lstStyle>
            <a:lvl1pPr indent="1270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1" name="Shape 241"/>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2" name="Shape 242"/>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3" name="Shape 243"/>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244" name="Shape 244"/>
        <p:cNvGrpSpPr/>
        <p:nvPr/>
      </p:nvGrpSpPr>
      <p:grpSpPr>
        <a:xfrm>
          <a:off x="0" y="0"/>
          <a:ext cx="0" cy="0"/>
          <a:chOff x="0" y="0"/>
          <a:chExt cx="0" cy="0"/>
        </a:xfrm>
      </p:grpSpPr>
      <p:sp>
        <p:nvSpPr>
          <p:cNvPr id="245" name="Shape 245"/>
          <p:cNvSpPr txBox="1"/>
          <p:nvPr>
            <p:ph type="title"/>
          </p:nvPr>
        </p:nvSpPr>
        <p:spPr>
          <a:xfrm rot="5400000">
            <a:off x="4623600" y="2285275"/>
            <a:ext cx="5811900" cy="1971600"/>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246" name="Shape 246"/>
          <p:cNvSpPr txBox="1"/>
          <p:nvPr>
            <p:ph idx="1" type="body"/>
          </p:nvPr>
        </p:nvSpPr>
        <p:spPr>
          <a:xfrm rot="5400000">
            <a:off x="623025" y="370675"/>
            <a:ext cx="5811900" cy="5800800"/>
          </a:xfrm>
          <a:prstGeom prst="rect">
            <a:avLst/>
          </a:prstGeom>
          <a:noFill/>
          <a:ln>
            <a:noFill/>
          </a:ln>
        </p:spPr>
        <p:txBody>
          <a:bodyPr anchorCtr="0" anchor="t" bIns="91425" lIns="91425" rIns="91425" wrap="square" tIns="91425"/>
          <a:lstStyle>
            <a:lvl1pPr indent="1270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7" name="Shape 247"/>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8" name="Shape 248"/>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9" name="Shape 249"/>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29" name="Shape 29"/>
        <p:cNvGrpSpPr/>
        <p:nvPr/>
      </p:nvGrpSpPr>
      <p:grpSpPr>
        <a:xfrm>
          <a:off x="0" y="0"/>
          <a:ext cx="0" cy="0"/>
          <a:chOff x="0" y="0"/>
          <a:chExt cx="0" cy="0"/>
        </a:xfrm>
      </p:grpSpPr>
      <p:sp>
        <p:nvSpPr>
          <p:cNvPr id="30" name="Shape 30"/>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31" name="Shape 31"/>
          <p:cNvSpPr txBox="1"/>
          <p:nvPr>
            <p:ph idx="1" type="body"/>
          </p:nvPr>
        </p:nvSpPr>
        <p:spPr>
          <a:xfrm>
            <a:off x="457200" y="1600201"/>
            <a:ext cx="8229600" cy="4525963"/>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2" name="Shape 32"/>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33" name="Shape 33"/>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34" name="Shape 34"/>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Title Slide">
    <p:spTree>
      <p:nvGrpSpPr>
        <p:cNvPr id="258" name="Shape 258"/>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259" name="Shape 259"/>
        <p:cNvGrpSpPr/>
        <p:nvPr/>
      </p:nvGrpSpPr>
      <p:grpSpPr>
        <a:xfrm>
          <a:off x="0" y="0"/>
          <a:ext cx="0" cy="0"/>
          <a:chOff x="0" y="0"/>
          <a:chExt cx="0" cy="0"/>
        </a:xfrm>
      </p:grpSpPr>
      <p:sp>
        <p:nvSpPr>
          <p:cNvPr id="260" name="Shape 260"/>
          <p:cNvSpPr txBox="1"/>
          <p:nvPr>
            <p:ph type="ctrTitle"/>
          </p:nvPr>
        </p:nvSpPr>
        <p:spPr>
          <a:xfrm>
            <a:off x="685800" y="2130427"/>
            <a:ext cx="7772400" cy="14700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261" name="Shape 261"/>
          <p:cNvSpPr txBox="1"/>
          <p:nvPr>
            <p:ph idx="1" type="subTitle"/>
          </p:nvPr>
        </p:nvSpPr>
        <p:spPr>
          <a:xfrm>
            <a:off x="1371600" y="3886200"/>
            <a:ext cx="6400800" cy="1752600"/>
          </a:xfrm>
          <a:prstGeom prst="rect">
            <a:avLst/>
          </a:prstGeom>
          <a:noFill/>
          <a:ln>
            <a:noFill/>
          </a:ln>
        </p:spPr>
        <p:txBody>
          <a:bodyPr anchorCtr="0" anchor="t" bIns="91425" lIns="91425" rIns="91425" wrap="square" tIns="91425"/>
          <a:lstStyle>
            <a:lvl1pPr indent="0" lvl="0" marL="0" marR="0" rtl="0" algn="ctr">
              <a:lnSpc>
                <a:spcPct val="100000"/>
              </a:lnSpc>
              <a:spcBef>
                <a:spcPts val="60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lnSpc>
                <a:spcPct val="100000"/>
              </a:lnSpc>
              <a:spcBef>
                <a:spcPts val="60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lnSpc>
                <a:spcPct val="100000"/>
              </a:lnSpc>
              <a:spcBef>
                <a:spcPts val="5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62" name="Shape 262"/>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63" name="Shape 263"/>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64" name="Shape 264"/>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265" name="Shape 265"/>
        <p:cNvGrpSpPr/>
        <p:nvPr/>
      </p:nvGrpSpPr>
      <p:grpSpPr>
        <a:xfrm>
          <a:off x="0" y="0"/>
          <a:ext cx="0" cy="0"/>
          <a:chOff x="0" y="0"/>
          <a:chExt cx="0" cy="0"/>
        </a:xfrm>
      </p:grpSpPr>
      <p:sp>
        <p:nvSpPr>
          <p:cNvPr id="266" name="Shape 266"/>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267" name="Shape 267"/>
          <p:cNvSpPr txBox="1"/>
          <p:nvPr>
            <p:ph idx="1" type="body"/>
          </p:nvPr>
        </p:nvSpPr>
        <p:spPr>
          <a:xfrm>
            <a:off x="457200" y="1600201"/>
            <a:ext cx="8229600" cy="4525963"/>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8" name="Shape 268"/>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69" name="Shape 269"/>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70" name="Shape 270"/>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271" name="Shape 271"/>
        <p:cNvGrpSpPr/>
        <p:nvPr/>
      </p:nvGrpSpPr>
      <p:grpSpPr>
        <a:xfrm>
          <a:off x="0" y="0"/>
          <a:ext cx="0" cy="0"/>
          <a:chOff x="0" y="0"/>
          <a:chExt cx="0" cy="0"/>
        </a:xfrm>
      </p:grpSpPr>
      <p:sp>
        <p:nvSpPr>
          <p:cNvPr id="272" name="Shape 272"/>
          <p:cNvSpPr txBox="1"/>
          <p:nvPr>
            <p:ph type="title"/>
          </p:nvPr>
        </p:nvSpPr>
        <p:spPr>
          <a:xfrm>
            <a:off x="722313" y="4406902"/>
            <a:ext cx="7772400" cy="1362075"/>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273" name="Shape 273"/>
          <p:cNvSpPr txBox="1"/>
          <p:nvPr>
            <p:ph idx="1" type="body"/>
          </p:nvPr>
        </p:nvSpPr>
        <p:spPr>
          <a:xfrm>
            <a:off x="722313" y="2906713"/>
            <a:ext cx="7772400" cy="1500187"/>
          </a:xfrm>
          <a:prstGeom prst="rect">
            <a:avLst/>
          </a:prstGeom>
          <a:noFill/>
          <a:ln>
            <a:noFill/>
          </a:ln>
        </p:spPr>
        <p:txBody>
          <a:bodyPr anchorCtr="0" anchor="b" bIns="91425" lIns="91425" rIns="91425" wrap="square" tIns="91425"/>
          <a:lstStyle>
            <a:lvl1pPr indent="0" lvl="0" marL="0" marR="0" rtl="0" algn="l">
              <a:lnSpc>
                <a:spcPct val="100000"/>
              </a:lnSpc>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0" lvl="1" marL="457200" marR="0" rtl="0" algn="l">
              <a:lnSpc>
                <a:spcPct val="100000"/>
              </a:lnSpc>
              <a:spcBef>
                <a:spcPts val="40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0" lvl="2" marL="914400" marR="0" rtl="0" algn="l">
              <a:lnSpc>
                <a:spcPct val="100000"/>
              </a:lnSpc>
              <a:spcBef>
                <a:spcPts val="30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0" lvl="3" marL="1371600" marR="0" rtl="0" algn="l">
              <a:lnSpc>
                <a:spcPct val="100000"/>
              </a:lnSpc>
              <a:spcBef>
                <a:spcPts val="30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0" lvl="4" marL="1828800" marR="0" rtl="0" algn="l">
              <a:lnSpc>
                <a:spcPct val="100000"/>
              </a:lnSpc>
              <a:spcBef>
                <a:spcPts val="30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0" lvl="5" marL="2286000" marR="0" rtl="0" algn="l">
              <a:lnSpc>
                <a:spcPct val="100000"/>
              </a:lnSpc>
              <a:spcBef>
                <a:spcPts val="30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0" lvl="6" marL="2743200" marR="0" rtl="0" algn="l">
              <a:lnSpc>
                <a:spcPct val="100000"/>
              </a:lnSpc>
              <a:spcBef>
                <a:spcPts val="30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0" lvl="7" marL="3200400" marR="0" rtl="0" algn="l">
              <a:lnSpc>
                <a:spcPct val="100000"/>
              </a:lnSpc>
              <a:spcBef>
                <a:spcPts val="30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0" lvl="8" marL="3657600" marR="0" rtl="0" algn="l">
              <a:lnSpc>
                <a:spcPct val="100000"/>
              </a:lnSpc>
              <a:spcBef>
                <a:spcPts val="30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274" name="Shape 274"/>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75" name="Shape 275"/>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76" name="Shape 276"/>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277" name="Shape 277"/>
        <p:cNvGrpSpPr/>
        <p:nvPr/>
      </p:nvGrpSpPr>
      <p:grpSpPr>
        <a:xfrm>
          <a:off x="0" y="0"/>
          <a:ext cx="0" cy="0"/>
          <a:chOff x="0" y="0"/>
          <a:chExt cx="0" cy="0"/>
        </a:xfrm>
      </p:grpSpPr>
      <p:sp>
        <p:nvSpPr>
          <p:cNvPr id="278" name="Shape 278"/>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279" name="Shape 279"/>
          <p:cNvSpPr txBox="1"/>
          <p:nvPr>
            <p:ph idx="1" type="body"/>
          </p:nvPr>
        </p:nvSpPr>
        <p:spPr>
          <a:xfrm>
            <a:off x="457200" y="1600201"/>
            <a:ext cx="4038600" cy="4525963"/>
          </a:xfrm>
          <a:prstGeom prst="rect">
            <a:avLst/>
          </a:prstGeom>
          <a:noFill/>
          <a:ln>
            <a:noFill/>
          </a:ln>
        </p:spPr>
        <p:txBody>
          <a:bodyPr anchorCtr="0" anchor="t" bIns="91425" lIns="91425" rIns="91425" wrap="square" tIns="91425"/>
          <a:lstStyle>
            <a:lvl1pPr indent="12700" lvl="0" marL="3429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12700" lvl="1" marL="7493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0" name="Shape 280"/>
          <p:cNvSpPr txBox="1"/>
          <p:nvPr>
            <p:ph idx="2" type="body"/>
          </p:nvPr>
        </p:nvSpPr>
        <p:spPr>
          <a:xfrm>
            <a:off x="4648200" y="1600201"/>
            <a:ext cx="4038600" cy="4525963"/>
          </a:xfrm>
          <a:prstGeom prst="rect">
            <a:avLst/>
          </a:prstGeom>
          <a:noFill/>
          <a:ln>
            <a:noFill/>
          </a:ln>
        </p:spPr>
        <p:txBody>
          <a:bodyPr anchorCtr="0" anchor="t" bIns="91425" lIns="91425" rIns="91425" wrap="square" tIns="91425"/>
          <a:lstStyle>
            <a:lvl1pPr indent="12700" lvl="0" marL="3429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12700" lvl="1" marL="7493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1" name="Shape 281"/>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82" name="Shape 282"/>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83" name="Shape 283"/>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284" name="Shape 284"/>
        <p:cNvGrpSpPr/>
        <p:nvPr/>
      </p:nvGrpSpPr>
      <p:grpSpPr>
        <a:xfrm>
          <a:off x="0" y="0"/>
          <a:ext cx="0" cy="0"/>
          <a:chOff x="0" y="0"/>
          <a:chExt cx="0" cy="0"/>
        </a:xfrm>
      </p:grpSpPr>
      <p:sp>
        <p:nvSpPr>
          <p:cNvPr id="285" name="Shape 285"/>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286" name="Shape 286"/>
          <p:cNvSpPr txBox="1"/>
          <p:nvPr>
            <p:ph idx="1" type="body"/>
          </p:nvPr>
        </p:nvSpPr>
        <p:spPr>
          <a:xfrm>
            <a:off x="457200" y="1535113"/>
            <a:ext cx="4040188" cy="639763"/>
          </a:xfrm>
          <a:prstGeom prst="rect">
            <a:avLst/>
          </a:prstGeom>
          <a:noFill/>
          <a:ln>
            <a:noFill/>
          </a:ln>
        </p:spPr>
        <p:txBody>
          <a:bodyPr anchorCtr="0" anchor="b" bIns="91425" lIns="91425" rIns="91425" wrap="square" tIns="91425"/>
          <a:lstStyle>
            <a:lvl1pPr indent="0" lvl="0" marL="0" marR="0" rtl="0" algn="l">
              <a:lnSpc>
                <a:spcPct val="100000"/>
              </a:lnSpc>
              <a:spcBef>
                <a:spcPts val="50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100000"/>
              </a:lnSpc>
              <a:spcBef>
                <a:spcPts val="40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287" name="Shape 287"/>
          <p:cNvSpPr txBox="1"/>
          <p:nvPr>
            <p:ph idx="2" type="body"/>
          </p:nvPr>
        </p:nvSpPr>
        <p:spPr>
          <a:xfrm>
            <a:off x="457200" y="2174875"/>
            <a:ext cx="4040188" cy="3951288"/>
          </a:xfrm>
          <a:prstGeom prst="rect">
            <a:avLst/>
          </a:prstGeom>
          <a:noFill/>
          <a:ln>
            <a:noFill/>
          </a:ln>
        </p:spPr>
        <p:txBody>
          <a:bodyPr anchorCtr="0" anchor="t" bIns="91425" lIns="91425" rIns="91425" wrap="square" tIns="91425"/>
          <a:lstStyle>
            <a:lvl1pPr indent="-38100" lvl="0" marL="3429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 lvl="1" marL="7493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0" lvl="2" marL="11430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25400" lvl="3" marL="1600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25400" lvl="4" marL="20574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25400" lvl="5" marL="2514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25400" lvl="6" marL="29718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25400" lvl="7" marL="34290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25400" lvl="8" marL="3886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88" name="Shape 288"/>
          <p:cNvSpPr txBox="1"/>
          <p:nvPr>
            <p:ph idx="3" type="body"/>
          </p:nvPr>
        </p:nvSpPr>
        <p:spPr>
          <a:xfrm>
            <a:off x="4645027" y="1535113"/>
            <a:ext cx="4041775" cy="639763"/>
          </a:xfrm>
          <a:prstGeom prst="rect">
            <a:avLst/>
          </a:prstGeom>
          <a:noFill/>
          <a:ln>
            <a:noFill/>
          </a:ln>
        </p:spPr>
        <p:txBody>
          <a:bodyPr anchorCtr="0" anchor="b" bIns="91425" lIns="91425" rIns="91425" wrap="square" tIns="91425"/>
          <a:lstStyle>
            <a:lvl1pPr indent="0" lvl="0" marL="0" marR="0" rtl="0" algn="l">
              <a:lnSpc>
                <a:spcPct val="100000"/>
              </a:lnSpc>
              <a:spcBef>
                <a:spcPts val="50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100000"/>
              </a:lnSpc>
              <a:spcBef>
                <a:spcPts val="40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100000"/>
              </a:lnSpc>
              <a:spcBef>
                <a:spcPts val="30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289" name="Shape 289"/>
          <p:cNvSpPr txBox="1"/>
          <p:nvPr>
            <p:ph idx="4" type="body"/>
          </p:nvPr>
        </p:nvSpPr>
        <p:spPr>
          <a:xfrm>
            <a:off x="4645027" y="2174875"/>
            <a:ext cx="4041775" cy="3951288"/>
          </a:xfrm>
          <a:prstGeom prst="rect">
            <a:avLst/>
          </a:prstGeom>
          <a:noFill/>
          <a:ln>
            <a:noFill/>
          </a:ln>
        </p:spPr>
        <p:txBody>
          <a:bodyPr anchorCtr="0" anchor="t" bIns="91425" lIns="91425" rIns="91425" wrap="square" tIns="91425"/>
          <a:lstStyle>
            <a:lvl1pPr indent="-38100" lvl="0" marL="3429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 lvl="1" marL="7493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0" lvl="2" marL="11430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25400" lvl="3" marL="1600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25400" lvl="4" marL="20574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25400" lvl="5" marL="2514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25400" lvl="6" marL="29718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25400" lvl="7" marL="34290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25400" lvl="8" marL="3886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90" name="Shape 290"/>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91" name="Shape 291"/>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92" name="Shape 292"/>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93" name="Shape 293"/>
        <p:cNvGrpSpPr/>
        <p:nvPr/>
      </p:nvGrpSpPr>
      <p:grpSpPr>
        <a:xfrm>
          <a:off x="0" y="0"/>
          <a:ext cx="0" cy="0"/>
          <a:chOff x="0" y="0"/>
          <a:chExt cx="0" cy="0"/>
        </a:xfrm>
      </p:grpSpPr>
      <p:sp>
        <p:nvSpPr>
          <p:cNvPr id="294" name="Shape 294"/>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295" name="Shape 295"/>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96" name="Shape 296"/>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97" name="Shape 297"/>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298" name="Shape 298"/>
        <p:cNvGrpSpPr/>
        <p:nvPr/>
      </p:nvGrpSpPr>
      <p:grpSpPr>
        <a:xfrm>
          <a:off x="0" y="0"/>
          <a:ext cx="0" cy="0"/>
          <a:chOff x="0" y="0"/>
          <a:chExt cx="0" cy="0"/>
        </a:xfrm>
      </p:grpSpPr>
      <p:sp>
        <p:nvSpPr>
          <p:cNvPr id="299" name="Shape 299"/>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00" name="Shape 300"/>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01" name="Shape 301"/>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302" name="Shape 302"/>
        <p:cNvGrpSpPr/>
        <p:nvPr/>
      </p:nvGrpSpPr>
      <p:grpSpPr>
        <a:xfrm>
          <a:off x="0" y="0"/>
          <a:ext cx="0" cy="0"/>
          <a:chOff x="0" y="0"/>
          <a:chExt cx="0" cy="0"/>
        </a:xfrm>
      </p:grpSpPr>
      <p:sp>
        <p:nvSpPr>
          <p:cNvPr id="303" name="Shape 303"/>
          <p:cNvSpPr txBox="1"/>
          <p:nvPr>
            <p:ph type="title"/>
          </p:nvPr>
        </p:nvSpPr>
        <p:spPr>
          <a:xfrm>
            <a:off x="457201" y="273049"/>
            <a:ext cx="3008313" cy="1162051"/>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304" name="Shape 304"/>
          <p:cNvSpPr txBox="1"/>
          <p:nvPr>
            <p:ph idx="1" type="body"/>
          </p:nvPr>
        </p:nvSpPr>
        <p:spPr>
          <a:xfrm>
            <a:off x="3575049" y="273052"/>
            <a:ext cx="5111751" cy="5853113"/>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5" name="Shape 305"/>
          <p:cNvSpPr txBox="1"/>
          <p:nvPr>
            <p:ph idx="2" type="body"/>
          </p:nvPr>
        </p:nvSpPr>
        <p:spPr>
          <a:xfrm>
            <a:off x="457201" y="1435103"/>
            <a:ext cx="3008313" cy="4691062"/>
          </a:xfrm>
          <a:prstGeom prst="rect">
            <a:avLst/>
          </a:prstGeom>
          <a:noFill/>
          <a:ln>
            <a:noFill/>
          </a:ln>
        </p:spPr>
        <p:txBody>
          <a:bodyPr anchorCtr="0" anchor="t" bIns="91425" lIns="91425" rIns="91425" wrap="square" tIns="91425"/>
          <a:lstStyle>
            <a:lvl1pPr indent="0" lvl="0" marL="0" marR="0" rtl="0" algn="l">
              <a:lnSpc>
                <a:spcPct val="100000"/>
              </a:lnSpc>
              <a:spcBef>
                <a:spcPts val="30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0" lvl="1" marL="457200" marR="0" rtl="0" algn="l">
              <a:lnSpc>
                <a:spcPct val="100000"/>
              </a:lnSpc>
              <a:spcBef>
                <a:spcPts val="20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0" lvl="2" marL="914400" marR="0" rtl="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0" lvl="3" marL="13716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0" lvl="4" marL="18288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0" lvl="5" marL="22860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0" lvl="6" marL="27432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0" lvl="7" marL="32004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0" lvl="8" marL="36576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306" name="Shape 306"/>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07" name="Shape 307"/>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08" name="Shape 308"/>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309" name="Shape 309"/>
        <p:cNvGrpSpPr/>
        <p:nvPr/>
      </p:nvGrpSpPr>
      <p:grpSpPr>
        <a:xfrm>
          <a:off x="0" y="0"/>
          <a:ext cx="0" cy="0"/>
          <a:chOff x="0" y="0"/>
          <a:chExt cx="0" cy="0"/>
        </a:xfrm>
      </p:grpSpPr>
      <p:sp>
        <p:nvSpPr>
          <p:cNvPr id="310" name="Shape 310"/>
          <p:cNvSpPr txBox="1"/>
          <p:nvPr>
            <p:ph type="title"/>
          </p:nvPr>
        </p:nvSpPr>
        <p:spPr>
          <a:xfrm>
            <a:off x="1792288" y="4800600"/>
            <a:ext cx="5486400" cy="566739"/>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311" name="Shape 311"/>
          <p:cNvSpPr/>
          <p:nvPr>
            <p:ph idx="2" type="pic"/>
          </p:nvPr>
        </p:nvSpPr>
        <p:spPr>
          <a:xfrm>
            <a:off x="1792288" y="612775"/>
            <a:ext cx="5486400" cy="4114800"/>
          </a:xfrm>
          <a:prstGeom prst="rect">
            <a:avLst/>
          </a:prstGeom>
          <a:noFill/>
          <a:ln>
            <a:noFill/>
          </a:ln>
        </p:spPr>
        <p:txBody>
          <a:bodyPr anchorCtr="0" anchor="t" bIns="91425" lIns="91425" rIns="91425" wrap="square" tIns="91425"/>
          <a:lstStyle>
            <a:lvl1pPr indent="0" lvl="0" marL="0" marR="0" rtl="0" algn="l">
              <a:lnSpc>
                <a:spcPct val="100000"/>
              </a:lnSpc>
              <a:spcBef>
                <a:spcPts val="60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100000"/>
              </a:lnSpc>
              <a:spcBef>
                <a:spcPts val="60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100000"/>
              </a:lnSpc>
              <a:spcBef>
                <a:spcPts val="50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312" name="Shape 312"/>
          <p:cNvSpPr txBox="1"/>
          <p:nvPr>
            <p:ph idx="1" type="body"/>
          </p:nvPr>
        </p:nvSpPr>
        <p:spPr>
          <a:xfrm>
            <a:off x="1792288" y="5367339"/>
            <a:ext cx="5486400" cy="804863"/>
          </a:xfrm>
          <a:prstGeom prst="rect">
            <a:avLst/>
          </a:prstGeom>
          <a:noFill/>
          <a:ln>
            <a:noFill/>
          </a:ln>
        </p:spPr>
        <p:txBody>
          <a:bodyPr anchorCtr="0" anchor="t" bIns="91425" lIns="91425" rIns="91425" wrap="square" tIns="91425"/>
          <a:lstStyle>
            <a:lvl1pPr indent="0" lvl="0" marL="0" marR="0" rtl="0" algn="l">
              <a:lnSpc>
                <a:spcPct val="100000"/>
              </a:lnSpc>
              <a:spcBef>
                <a:spcPts val="30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0" lvl="1" marL="457200" marR="0" rtl="0" algn="l">
              <a:lnSpc>
                <a:spcPct val="100000"/>
              </a:lnSpc>
              <a:spcBef>
                <a:spcPts val="20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0" lvl="2" marL="914400" marR="0" rtl="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0" lvl="3" marL="13716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0" lvl="4" marL="18288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0" lvl="5" marL="22860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0" lvl="6" marL="27432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0" lvl="7" marL="32004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0" lvl="8" marL="3657600" marR="0" rtl="0" algn="l">
              <a:lnSpc>
                <a:spcPct val="100000"/>
              </a:lnSpc>
              <a:spcBef>
                <a:spcPts val="20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313" name="Shape 313"/>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14" name="Shape 314"/>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15" name="Shape 315"/>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35" name="Shape 35"/>
        <p:cNvGrpSpPr/>
        <p:nvPr/>
      </p:nvGrpSpPr>
      <p:grpSpPr>
        <a:xfrm>
          <a:off x="0" y="0"/>
          <a:ext cx="0" cy="0"/>
          <a:chOff x="0" y="0"/>
          <a:chExt cx="0" cy="0"/>
        </a:xfrm>
      </p:grpSpPr>
      <p:sp>
        <p:nvSpPr>
          <p:cNvPr id="36" name="Shape 36"/>
          <p:cNvSpPr txBox="1"/>
          <p:nvPr>
            <p:ph type="title"/>
          </p:nvPr>
        </p:nvSpPr>
        <p:spPr>
          <a:xfrm>
            <a:off x="722313" y="4406902"/>
            <a:ext cx="7772400" cy="1362075"/>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lt1"/>
              </a:buClr>
              <a:buSzPts val="1400"/>
              <a:buFont typeface="Calibri"/>
              <a:buNone/>
              <a:defRPr b="1" i="0" sz="40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37" name="Shape 37"/>
          <p:cNvSpPr txBox="1"/>
          <p:nvPr>
            <p:ph idx="1" type="body"/>
          </p:nvPr>
        </p:nvSpPr>
        <p:spPr>
          <a:xfrm>
            <a:off x="722313" y="2906713"/>
            <a:ext cx="7772400" cy="1500187"/>
          </a:xfrm>
          <a:prstGeom prst="rect">
            <a:avLst/>
          </a:prstGeom>
          <a:noFill/>
          <a:ln>
            <a:noFill/>
          </a:ln>
        </p:spPr>
        <p:txBody>
          <a:bodyPr anchorCtr="0" anchor="b" bIns="91425" lIns="91425" rIns="91425" wrap="square" tIns="91425"/>
          <a:lstStyle>
            <a:lvl1pPr indent="0" lvl="0" marL="0" marR="0" rtl="0" algn="l">
              <a:lnSpc>
                <a:spcPct val="100000"/>
              </a:lnSpc>
              <a:spcBef>
                <a:spcPts val="400"/>
              </a:spcBef>
              <a:spcAft>
                <a:spcPts val="0"/>
              </a:spcAft>
              <a:buClr>
                <a:schemeClr val="lt1"/>
              </a:buClr>
              <a:buSzPts val="3200"/>
              <a:buFont typeface="Arial"/>
              <a:buNone/>
              <a:defRPr b="0" i="0" sz="2000" u="none" cap="none" strike="noStrike">
                <a:solidFill>
                  <a:schemeClr val="lt1"/>
                </a:solidFill>
                <a:latin typeface="Calibri"/>
                <a:ea typeface="Calibri"/>
                <a:cs typeface="Calibri"/>
                <a:sym typeface="Calibri"/>
              </a:defRPr>
            </a:lvl1pPr>
            <a:lvl2pPr indent="0" lvl="1" marL="457200" marR="0" rtl="0" algn="l">
              <a:lnSpc>
                <a:spcPct val="100000"/>
              </a:lnSpc>
              <a:spcBef>
                <a:spcPts val="400"/>
              </a:spcBef>
              <a:spcAft>
                <a:spcPts val="0"/>
              </a:spcAft>
              <a:buClr>
                <a:schemeClr val="lt1"/>
              </a:buClr>
              <a:buSzPts val="2800"/>
              <a:buFont typeface="Arial"/>
              <a:buNone/>
              <a:defRPr b="0" i="0" sz="1800" u="none" cap="none" strike="noStrike">
                <a:solidFill>
                  <a:schemeClr val="lt1"/>
                </a:solidFill>
                <a:latin typeface="Calibri"/>
                <a:ea typeface="Calibri"/>
                <a:cs typeface="Calibri"/>
                <a:sym typeface="Calibri"/>
              </a:defRPr>
            </a:lvl2pPr>
            <a:lvl3pPr indent="0" lvl="2" marL="914400" marR="0" rtl="0" algn="l">
              <a:lnSpc>
                <a:spcPct val="100000"/>
              </a:lnSpc>
              <a:spcBef>
                <a:spcPts val="300"/>
              </a:spcBef>
              <a:spcAft>
                <a:spcPts val="0"/>
              </a:spcAft>
              <a:buClr>
                <a:schemeClr val="lt1"/>
              </a:buClr>
              <a:buSzPts val="2400"/>
              <a:buFont typeface="Arial"/>
              <a:buNone/>
              <a:defRPr b="0" i="0" sz="1600" u="none" cap="none" strike="noStrike">
                <a:solidFill>
                  <a:schemeClr val="lt1"/>
                </a:solidFill>
                <a:latin typeface="Calibri"/>
                <a:ea typeface="Calibri"/>
                <a:cs typeface="Calibri"/>
                <a:sym typeface="Calibri"/>
              </a:defRPr>
            </a:lvl3pPr>
            <a:lvl4pPr indent="0" lvl="3" marL="13716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4pPr>
            <a:lvl5pPr indent="0" lvl="4" marL="18288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5pPr>
            <a:lvl6pPr indent="0" lvl="5" marL="22860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6pPr>
            <a:lvl7pPr indent="0" lvl="6" marL="27432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7pPr>
            <a:lvl8pPr indent="0" lvl="7" marL="32004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8pPr>
            <a:lvl9pPr indent="0" lvl="8" marL="3657600" marR="0" rtl="0" algn="l">
              <a:lnSpc>
                <a:spcPct val="100000"/>
              </a:lnSpc>
              <a:spcBef>
                <a:spcPts val="30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9pPr>
          </a:lstStyle>
          <a:p/>
        </p:txBody>
      </p:sp>
      <p:sp>
        <p:nvSpPr>
          <p:cNvPr id="38" name="Shape 38"/>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39" name="Shape 39"/>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40" name="Shape 40"/>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316" name="Shape 316"/>
        <p:cNvGrpSpPr/>
        <p:nvPr/>
      </p:nvGrpSpPr>
      <p:grpSpPr>
        <a:xfrm>
          <a:off x="0" y="0"/>
          <a:ext cx="0" cy="0"/>
          <a:chOff x="0" y="0"/>
          <a:chExt cx="0" cy="0"/>
        </a:xfrm>
      </p:grpSpPr>
      <p:sp>
        <p:nvSpPr>
          <p:cNvPr id="317" name="Shape 317"/>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318" name="Shape 318"/>
          <p:cNvSpPr txBox="1"/>
          <p:nvPr>
            <p:ph idx="1" type="body"/>
          </p:nvPr>
        </p:nvSpPr>
        <p:spPr>
          <a:xfrm rot="5400000">
            <a:off x="2309019" y="-251617"/>
            <a:ext cx="4525963" cy="8229600"/>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9" name="Shape 319"/>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20" name="Shape 320"/>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21" name="Shape 321"/>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322" name="Shape 322"/>
        <p:cNvGrpSpPr/>
        <p:nvPr/>
      </p:nvGrpSpPr>
      <p:grpSpPr>
        <a:xfrm>
          <a:off x="0" y="0"/>
          <a:ext cx="0" cy="0"/>
          <a:chOff x="0" y="0"/>
          <a:chExt cx="0" cy="0"/>
        </a:xfrm>
      </p:grpSpPr>
      <p:sp>
        <p:nvSpPr>
          <p:cNvPr id="323" name="Shape 323"/>
          <p:cNvSpPr txBox="1"/>
          <p:nvPr>
            <p:ph type="title"/>
          </p:nvPr>
        </p:nvSpPr>
        <p:spPr>
          <a:xfrm rot="5400000">
            <a:off x="4732337" y="2171701"/>
            <a:ext cx="5851525" cy="20574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324" name="Shape 324"/>
          <p:cNvSpPr txBox="1"/>
          <p:nvPr>
            <p:ph idx="1" type="body"/>
          </p:nvPr>
        </p:nvSpPr>
        <p:spPr>
          <a:xfrm rot="5400000">
            <a:off x="541337" y="190501"/>
            <a:ext cx="5851525" cy="6019800"/>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5" name="Shape 325"/>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26" name="Shape 326"/>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327" name="Shape 327"/>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_Title Slide">
    <p:spTree>
      <p:nvGrpSpPr>
        <p:cNvPr id="328" name="Shape 32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41" name="Shape 41"/>
        <p:cNvGrpSpPr/>
        <p:nvPr/>
      </p:nvGrpSpPr>
      <p:grpSpPr>
        <a:xfrm>
          <a:off x="0" y="0"/>
          <a:ext cx="0" cy="0"/>
          <a:chOff x="0" y="0"/>
          <a:chExt cx="0" cy="0"/>
        </a:xfrm>
      </p:grpSpPr>
      <p:sp>
        <p:nvSpPr>
          <p:cNvPr id="42" name="Shape 42"/>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43" name="Shape 43"/>
          <p:cNvSpPr txBox="1"/>
          <p:nvPr>
            <p:ph idx="1" type="body"/>
          </p:nvPr>
        </p:nvSpPr>
        <p:spPr>
          <a:xfrm>
            <a:off x="457200" y="1600201"/>
            <a:ext cx="4038600" cy="4525963"/>
          </a:xfrm>
          <a:prstGeom prst="rect">
            <a:avLst/>
          </a:prstGeom>
          <a:noFill/>
          <a:ln>
            <a:noFill/>
          </a:ln>
        </p:spPr>
        <p:txBody>
          <a:bodyPr anchorCtr="0" anchor="t" bIns="91425" lIns="91425" rIns="91425" wrap="square" tIns="91425"/>
          <a:lstStyle>
            <a:lvl1pPr indent="12700" lvl="0" marL="3429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12700" lvl="1" marL="7493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25400" lvl="2" marL="1143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0" lvl="3" marL="16002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0" lvl="4" marL="20574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0" lvl="5" marL="25146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0" lvl="6" marL="29718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0" lvl="7" marL="34290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0" lvl="8" marL="38862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44" name="Shape 44"/>
          <p:cNvSpPr txBox="1"/>
          <p:nvPr>
            <p:ph idx="2" type="body"/>
          </p:nvPr>
        </p:nvSpPr>
        <p:spPr>
          <a:xfrm>
            <a:off x="4648200" y="1600201"/>
            <a:ext cx="4038600" cy="4525963"/>
          </a:xfrm>
          <a:prstGeom prst="rect">
            <a:avLst/>
          </a:prstGeom>
          <a:noFill/>
          <a:ln>
            <a:noFill/>
          </a:ln>
        </p:spPr>
        <p:txBody>
          <a:bodyPr anchorCtr="0" anchor="t" bIns="91425" lIns="91425" rIns="91425" wrap="square" tIns="91425"/>
          <a:lstStyle>
            <a:lvl1pPr indent="12700" lvl="0" marL="3429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12700" lvl="1" marL="7493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25400" lvl="2" marL="1143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0" lvl="3" marL="16002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0" lvl="4" marL="20574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0" lvl="5" marL="25146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0" lvl="6" marL="29718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0" lvl="7" marL="34290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0" lvl="8" marL="38862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45" name="Shape 45"/>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46" name="Shape 46"/>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47" name="Shape 47"/>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48" name="Shape 48"/>
        <p:cNvGrpSpPr/>
        <p:nvPr/>
      </p:nvGrpSpPr>
      <p:grpSpPr>
        <a:xfrm>
          <a:off x="0" y="0"/>
          <a:ext cx="0" cy="0"/>
          <a:chOff x="0" y="0"/>
          <a:chExt cx="0" cy="0"/>
        </a:xfrm>
      </p:grpSpPr>
      <p:sp>
        <p:nvSpPr>
          <p:cNvPr id="49" name="Shape 49"/>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50" name="Shape 50"/>
          <p:cNvSpPr txBox="1"/>
          <p:nvPr>
            <p:ph idx="1" type="body"/>
          </p:nvPr>
        </p:nvSpPr>
        <p:spPr>
          <a:xfrm>
            <a:off x="457200" y="1535113"/>
            <a:ext cx="4040188" cy="639763"/>
          </a:xfrm>
          <a:prstGeom prst="rect">
            <a:avLst/>
          </a:prstGeom>
          <a:noFill/>
          <a:ln>
            <a:noFill/>
          </a:ln>
        </p:spPr>
        <p:txBody>
          <a:bodyPr anchorCtr="0" anchor="b" bIns="91425" lIns="91425" rIns="91425" wrap="square" tIns="91425"/>
          <a:lstStyle>
            <a:lvl1pPr indent="0" lvl="0" marL="0" marR="0" rtl="0" algn="l">
              <a:lnSpc>
                <a:spcPct val="100000"/>
              </a:lnSpc>
              <a:spcBef>
                <a:spcPts val="500"/>
              </a:spcBef>
              <a:spcAft>
                <a:spcPts val="0"/>
              </a:spcAft>
              <a:buClr>
                <a:schemeClr val="lt1"/>
              </a:buClr>
              <a:buSzPts val="3200"/>
              <a:buFont typeface="Arial"/>
              <a:buNone/>
              <a:defRPr b="1" i="0" sz="2400" u="none" cap="none" strike="noStrike">
                <a:solidFill>
                  <a:schemeClr val="lt1"/>
                </a:solidFill>
                <a:latin typeface="Calibri"/>
                <a:ea typeface="Calibri"/>
                <a:cs typeface="Calibri"/>
                <a:sym typeface="Calibri"/>
              </a:defRPr>
            </a:lvl1pPr>
            <a:lvl2pPr indent="0" lvl="1" marL="457200" marR="0" rtl="0" algn="l">
              <a:lnSpc>
                <a:spcPct val="100000"/>
              </a:lnSpc>
              <a:spcBef>
                <a:spcPts val="400"/>
              </a:spcBef>
              <a:spcAft>
                <a:spcPts val="0"/>
              </a:spcAft>
              <a:buClr>
                <a:schemeClr val="lt1"/>
              </a:buClr>
              <a:buSzPts val="2800"/>
              <a:buFont typeface="Arial"/>
              <a:buNone/>
              <a:defRPr b="1" i="0" sz="2000" u="none" cap="none" strike="noStrike">
                <a:solidFill>
                  <a:schemeClr val="lt1"/>
                </a:solidFill>
                <a:latin typeface="Calibri"/>
                <a:ea typeface="Calibri"/>
                <a:cs typeface="Calibri"/>
                <a:sym typeface="Calibri"/>
              </a:defRPr>
            </a:lvl2pPr>
            <a:lvl3pPr indent="0" lvl="2" marL="914400" marR="0" rtl="0" algn="l">
              <a:lnSpc>
                <a:spcPct val="100000"/>
              </a:lnSpc>
              <a:spcBef>
                <a:spcPts val="400"/>
              </a:spcBef>
              <a:spcAft>
                <a:spcPts val="0"/>
              </a:spcAft>
              <a:buClr>
                <a:schemeClr val="lt1"/>
              </a:buClr>
              <a:buSzPts val="2400"/>
              <a:buFont typeface="Arial"/>
              <a:buNone/>
              <a:defRPr b="1" i="0" sz="1800" u="none" cap="none" strike="noStrike">
                <a:solidFill>
                  <a:schemeClr val="lt1"/>
                </a:solidFill>
                <a:latin typeface="Calibri"/>
                <a:ea typeface="Calibri"/>
                <a:cs typeface="Calibri"/>
                <a:sym typeface="Calibri"/>
              </a:defRPr>
            </a:lvl3pPr>
            <a:lvl4pPr indent="0" lvl="3" marL="13716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4pPr>
            <a:lvl5pPr indent="0" lvl="4" marL="18288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5pPr>
            <a:lvl6pPr indent="0" lvl="5" marL="22860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6pPr>
            <a:lvl7pPr indent="0" lvl="6" marL="27432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7pPr>
            <a:lvl8pPr indent="0" lvl="7" marL="32004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8pPr>
            <a:lvl9pPr indent="0" lvl="8" marL="36576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9pPr>
          </a:lstStyle>
          <a:p/>
        </p:txBody>
      </p:sp>
      <p:sp>
        <p:nvSpPr>
          <p:cNvPr id="51" name="Shape 51"/>
          <p:cNvSpPr txBox="1"/>
          <p:nvPr>
            <p:ph idx="2" type="body"/>
          </p:nvPr>
        </p:nvSpPr>
        <p:spPr>
          <a:xfrm>
            <a:off x="457200" y="2174875"/>
            <a:ext cx="4040188" cy="3951288"/>
          </a:xfrm>
          <a:prstGeom prst="rect">
            <a:avLst/>
          </a:prstGeom>
          <a:noFill/>
          <a:ln>
            <a:noFill/>
          </a:ln>
        </p:spPr>
        <p:txBody>
          <a:bodyPr anchorCtr="0" anchor="t" bIns="91425" lIns="91425" rIns="91425" wrap="square" tIns="91425"/>
          <a:lstStyle>
            <a:lvl1pPr indent="-38100" lvl="0" marL="3429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8100" lvl="1" marL="7493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0" lvl="2" marL="11430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25400" lvl="3" marL="1600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5400" lvl="4" marL="20574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25400" lvl="5" marL="25146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25400" lvl="6" marL="29718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25400" lvl="7" marL="34290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25400" lvl="8" marL="3886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52" name="Shape 52"/>
          <p:cNvSpPr txBox="1"/>
          <p:nvPr>
            <p:ph idx="3" type="body"/>
          </p:nvPr>
        </p:nvSpPr>
        <p:spPr>
          <a:xfrm>
            <a:off x="4645027" y="1535113"/>
            <a:ext cx="4041775" cy="639763"/>
          </a:xfrm>
          <a:prstGeom prst="rect">
            <a:avLst/>
          </a:prstGeom>
          <a:noFill/>
          <a:ln>
            <a:noFill/>
          </a:ln>
        </p:spPr>
        <p:txBody>
          <a:bodyPr anchorCtr="0" anchor="b" bIns="91425" lIns="91425" rIns="91425" wrap="square" tIns="91425"/>
          <a:lstStyle>
            <a:lvl1pPr indent="0" lvl="0" marL="0" marR="0" rtl="0" algn="l">
              <a:lnSpc>
                <a:spcPct val="100000"/>
              </a:lnSpc>
              <a:spcBef>
                <a:spcPts val="500"/>
              </a:spcBef>
              <a:spcAft>
                <a:spcPts val="0"/>
              </a:spcAft>
              <a:buClr>
                <a:schemeClr val="lt1"/>
              </a:buClr>
              <a:buSzPts val="3200"/>
              <a:buFont typeface="Arial"/>
              <a:buNone/>
              <a:defRPr b="1" i="0" sz="2400" u="none" cap="none" strike="noStrike">
                <a:solidFill>
                  <a:schemeClr val="lt1"/>
                </a:solidFill>
                <a:latin typeface="Calibri"/>
                <a:ea typeface="Calibri"/>
                <a:cs typeface="Calibri"/>
                <a:sym typeface="Calibri"/>
              </a:defRPr>
            </a:lvl1pPr>
            <a:lvl2pPr indent="0" lvl="1" marL="457200" marR="0" rtl="0" algn="l">
              <a:lnSpc>
                <a:spcPct val="100000"/>
              </a:lnSpc>
              <a:spcBef>
                <a:spcPts val="400"/>
              </a:spcBef>
              <a:spcAft>
                <a:spcPts val="0"/>
              </a:spcAft>
              <a:buClr>
                <a:schemeClr val="lt1"/>
              </a:buClr>
              <a:buSzPts val="2800"/>
              <a:buFont typeface="Arial"/>
              <a:buNone/>
              <a:defRPr b="1" i="0" sz="2000" u="none" cap="none" strike="noStrike">
                <a:solidFill>
                  <a:schemeClr val="lt1"/>
                </a:solidFill>
                <a:latin typeface="Calibri"/>
                <a:ea typeface="Calibri"/>
                <a:cs typeface="Calibri"/>
                <a:sym typeface="Calibri"/>
              </a:defRPr>
            </a:lvl2pPr>
            <a:lvl3pPr indent="0" lvl="2" marL="914400" marR="0" rtl="0" algn="l">
              <a:lnSpc>
                <a:spcPct val="100000"/>
              </a:lnSpc>
              <a:spcBef>
                <a:spcPts val="400"/>
              </a:spcBef>
              <a:spcAft>
                <a:spcPts val="0"/>
              </a:spcAft>
              <a:buClr>
                <a:schemeClr val="lt1"/>
              </a:buClr>
              <a:buSzPts val="2400"/>
              <a:buFont typeface="Arial"/>
              <a:buNone/>
              <a:defRPr b="1" i="0" sz="1800" u="none" cap="none" strike="noStrike">
                <a:solidFill>
                  <a:schemeClr val="lt1"/>
                </a:solidFill>
                <a:latin typeface="Calibri"/>
                <a:ea typeface="Calibri"/>
                <a:cs typeface="Calibri"/>
                <a:sym typeface="Calibri"/>
              </a:defRPr>
            </a:lvl3pPr>
            <a:lvl4pPr indent="0" lvl="3" marL="13716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4pPr>
            <a:lvl5pPr indent="0" lvl="4" marL="18288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5pPr>
            <a:lvl6pPr indent="0" lvl="5" marL="22860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6pPr>
            <a:lvl7pPr indent="0" lvl="6" marL="27432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7pPr>
            <a:lvl8pPr indent="0" lvl="7" marL="32004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8pPr>
            <a:lvl9pPr indent="0" lvl="8" marL="3657600" marR="0" rtl="0" algn="l">
              <a:lnSpc>
                <a:spcPct val="100000"/>
              </a:lnSpc>
              <a:spcBef>
                <a:spcPts val="30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9pPr>
          </a:lstStyle>
          <a:p/>
        </p:txBody>
      </p:sp>
      <p:sp>
        <p:nvSpPr>
          <p:cNvPr id="53" name="Shape 53"/>
          <p:cNvSpPr txBox="1"/>
          <p:nvPr>
            <p:ph idx="4" type="body"/>
          </p:nvPr>
        </p:nvSpPr>
        <p:spPr>
          <a:xfrm>
            <a:off x="4645027" y="2174875"/>
            <a:ext cx="4041775" cy="3951288"/>
          </a:xfrm>
          <a:prstGeom prst="rect">
            <a:avLst/>
          </a:prstGeom>
          <a:noFill/>
          <a:ln>
            <a:noFill/>
          </a:ln>
        </p:spPr>
        <p:txBody>
          <a:bodyPr anchorCtr="0" anchor="t" bIns="91425" lIns="91425" rIns="91425" wrap="square" tIns="91425"/>
          <a:lstStyle>
            <a:lvl1pPr indent="-38100" lvl="0" marL="3429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8100" lvl="1" marL="7493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0" lvl="2" marL="11430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25400" lvl="3" marL="1600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5400" lvl="4" marL="20574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25400" lvl="5" marL="25146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25400" lvl="6" marL="29718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25400" lvl="7" marL="34290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25400" lvl="8" marL="3886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54" name="Shape 54"/>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55" name="Shape 55"/>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56" name="Shape 56"/>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57" name="Shape 57"/>
        <p:cNvGrpSpPr/>
        <p:nvPr/>
      </p:nvGrpSpPr>
      <p:grpSpPr>
        <a:xfrm>
          <a:off x="0" y="0"/>
          <a:ext cx="0" cy="0"/>
          <a:chOff x="0" y="0"/>
          <a:chExt cx="0" cy="0"/>
        </a:xfrm>
      </p:grpSpPr>
      <p:sp>
        <p:nvSpPr>
          <p:cNvPr id="58" name="Shape 58"/>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59" name="Shape 59"/>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60" name="Shape 60"/>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61" name="Shape 61"/>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62" name="Shape 62"/>
        <p:cNvGrpSpPr/>
        <p:nvPr/>
      </p:nvGrpSpPr>
      <p:grpSpPr>
        <a:xfrm>
          <a:off x="0" y="0"/>
          <a:ext cx="0" cy="0"/>
          <a:chOff x="0" y="0"/>
          <a:chExt cx="0" cy="0"/>
        </a:xfrm>
      </p:grpSpPr>
      <p:sp>
        <p:nvSpPr>
          <p:cNvPr id="63" name="Shape 63"/>
          <p:cNvSpPr txBox="1"/>
          <p:nvPr>
            <p:ph type="title"/>
          </p:nvPr>
        </p:nvSpPr>
        <p:spPr>
          <a:xfrm>
            <a:off x="457201" y="273049"/>
            <a:ext cx="3008313" cy="1162051"/>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lt1"/>
              </a:buClr>
              <a:buSzPts val="1400"/>
              <a:buFont typeface="Calibri"/>
              <a:buNone/>
              <a:defRPr b="1" i="0" sz="20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64" name="Shape 64"/>
          <p:cNvSpPr txBox="1"/>
          <p:nvPr>
            <p:ph idx="1" type="body"/>
          </p:nvPr>
        </p:nvSpPr>
        <p:spPr>
          <a:xfrm>
            <a:off x="3575049" y="273052"/>
            <a:ext cx="5111751" cy="5853113"/>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65" name="Shape 65"/>
          <p:cNvSpPr txBox="1"/>
          <p:nvPr>
            <p:ph idx="2" type="body"/>
          </p:nvPr>
        </p:nvSpPr>
        <p:spPr>
          <a:xfrm>
            <a:off x="457201" y="1435103"/>
            <a:ext cx="3008313" cy="4691062"/>
          </a:xfrm>
          <a:prstGeom prst="rect">
            <a:avLst/>
          </a:prstGeom>
          <a:noFill/>
          <a:ln>
            <a:noFill/>
          </a:ln>
        </p:spPr>
        <p:txBody>
          <a:bodyPr anchorCtr="0" anchor="t" bIns="91425" lIns="91425" rIns="91425" wrap="square" tIns="91425"/>
          <a:lstStyle>
            <a:lvl1pPr indent="0" lvl="0" marL="0" marR="0" rtl="0" algn="l">
              <a:lnSpc>
                <a:spcPct val="100000"/>
              </a:lnSpc>
              <a:spcBef>
                <a:spcPts val="300"/>
              </a:spcBef>
              <a:spcAft>
                <a:spcPts val="0"/>
              </a:spcAft>
              <a:buClr>
                <a:schemeClr val="lt1"/>
              </a:buClr>
              <a:buSzPts val="3200"/>
              <a:buFont typeface="Arial"/>
              <a:buNone/>
              <a:defRPr b="0" i="0" sz="1400" u="none" cap="none" strike="noStrike">
                <a:solidFill>
                  <a:schemeClr val="lt1"/>
                </a:solidFill>
                <a:latin typeface="Calibri"/>
                <a:ea typeface="Calibri"/>
                <a:cs typeface="Calibri"/>
                <a:sym typeface="Calibri"/>
              </a:defRPr>
            </a:lvl1pPr>
            <a:lvl2pPr indent="0" lvl="1" marL="457200" marR="0" rtl="0" algn="l">
              <a:lnSpc>
                <a:spcPct val="100000"/>
              </a:lnSpc>
              <a:spcBef>
                <a:spcPts val="200"/>
              </a:spcBef>
              <a:spcAft>
                <a:spcPts val="0"/>
              </a:spcAft>
              <a:buClr>
                <a:schemeClr val="lt1"/>
              </a:buClr>
              <a:buSzPts val="2800"/>
              <a:buFont typeface="Arial"/>
              <a:buNone/>
              <a:defRPr b="0" i="0" sz="1200" u="none" cap="none" strike="noStrike">
                <a:solidFill>
                  <a:schemeClr val="lt1"/>
                </a:solidFill>
                <a:latin typeface="Calibri"/>
                <a:ea typeface="Calibri"/>
                <a:cs typeface="Calibri"/>
                <a:sym typeface="Calibri"/>
              </a:defRPr>
            </a:lvl2pPr>
            <a:lvl3pPr indent="0" lvl="2" marL="914400" marR="0" rtl="0" algn="l">
              <a:lnSpc>
                <a:spcPct val="100000"/>
              </a:lnSpc>
              <a:spcBef>
                <a:spcPts val="200"/>
              </a:spcBef>
              <a:spcAft>
                <a:spcPts val="0"/>
              </a:spcAft>
              <a:buClr>
                <a:schemeClr val="lt1"/>
              </a:buClr>
              <a:buSzPts val="2400"/>
              <a:buFont typeface="Arial"/>
              <a:buNone/>
              <a:defRPr b="0" i="0" sz="1000" u="none" cap="none" strike="noStrike">
                <a:solidFill>
                  <a:schemeClr val="lt1"/>
                </a:solidFill>
                <a:latin typeface="Calibri"/>
                <a:ea typeface="Calibri"/>
                <a:cs typeface="Calibri"/>
                <a:sym typeface="Calibri"/>
              </a:defRPr>
            </a:lvl3pPr>
            <a:lvl4pPr indent="0" lvl="3" marL="13716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4pPr>
            <a:lvl5pPr indent="0" lvl="4" marL="18288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5pPr>
            <a:lvl6pPr indent="0" lvl="5" marL="22860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6pPr>
            <a:lvl7pPr indent="0" lvl="6" marL="27432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7pPr>
            <a:lvl8pPr indent="0" lvl="7" marL="32004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8pPr>
            <a:lvl9pPr indent="0" lvl="8" marL="3657600" marR="0" rtl="0" algn="l">
              <a:lnSpc>
                <a:spcPct val="100000"/>
              </a:lnSpc>
              <a:spcBef>
                <a:spcPts val="20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9pPr>
          </a:lstStyle>
          <a:p/>
        </p:txBody>
      </p:sp>
      <p:sp>
        <p:nvSpPr>
          <p:cNvPr id="66" name="Shape 66"/>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67" name="Shape 67"/>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68" name="Shape 68"/>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theme" Target="../theme/theme1.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4.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theme" Target="../theme/theme3.xml"/><Relationship Id="rId14" Type="http://schemas.openxmlformats.org/officeDocument/2006/relationships/slideLayout" Target="../slideLayouts/slideLayout3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 Type="http://schemas.openxmlformats.org/officeDocument/2006/relationships/image" Target="../media/image2.jpg"/><Relationship Id="rId2" Type="http://schemas.openxmlformats.org/officeDocument/2006/relationships/image" Target="../media/image3.png"/><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6" Type="http://schemas.openxmlformats.org/officeDocument/2006/relationships/theme" Target="../theme/theme5.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descr="title_background.jpg" id="10" name="Shape 10"/>
          <p:cNvPicPr preferRelativeResize="0"/>
          <p:nvPr/>
        </p:nvPicPr>
        <p:blipFill rotWithShape="1">
          <a:blip r:embed="rId1">
            <a:alphaModFix/>
          </a:blip>
          <a:srcRect b="0" l="0" r="0" t="0"/>
          <a:stretch/>
        </p:blipFill>
        <p:spPr>
          <a:xfrm>
            <a:off x="0" y="0"/>
            <a:ext cx="9107424" cy="685114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3" name="Shape 13"/>
        <p:cNvGrpSpPr/>
        <p:nvPr/>
      </p:nvGrpSpPr>
      <p:grpSpPr>
        <a:xfrm>
          <a:off x="0" y="0"/>
          <a:ext cx="0" cy="0"/>
          <a:chOff x="0" y="0"/>
          <a:chExt cx="0" cy="0"/>
        </a:xfrm>
      </p:grpSpPr>
      <p:sp>
        <p:nvSpPr>
          <p:cNvPr id="14" name="Shape 14"/>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15" name="Shape 15"/>
          <p:cNvSpPr txBox="1"/>
          <p:nvPr>
            <p:ph idx="1" type="body"/>
          </p:nvPr>
        </p:nvSpPr>
        <p:spPr>
          <a:xfrm>
            <a:off x="457200" y="1600201"/>
            <a:ext cx="8229600" cy="4525963"/>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6" name="Shape 16"/>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7" name="Shape 17"/>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18" name="Shape 18"/>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89" name="Shape 89"/>
        <p:cNvGrpSpPr/>
        <p:nvPr/>
      </p:nvGrpSpPr>
      <p:grpSpPr>
        <a:xfrm>
          <a:off x="0" y="0"/>
          <a:ext cx="0" cy="0"/>
          <a:chOff x="0" y="0"/>
          <a:chExt cx="0" cy="0"/>
        </a:xfrm>
      </p:grpSpPr>
      <p:sp>
        <p:nvSpPr>
          <p:cNvPr id="90" name="Shape 90"/>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5pPr>
            <a:lvl6pPr indent="0" lvl="5" marL="4572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6pPr>
            <a:lvl7pPr indent="0" lvl="6" marL="9144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7pPr>
            <a:lvl8pPr indent="0" lvl="7" marL="13716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8pPr>
            <a:lvl9pPr indent="0" lvl="8" marL="182880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9pPr>
          </a:lstStyle>
          <a:p/>
        </p:txBody>
      </p:sp>
      <p:sp>
        <p:nvSpPr>
          <p:cNvPr id="91" name="Shape 91"/>
          <p:cNvSpPr txBox="1"/>
          <p:nvPr>
            <p:ph idx="1" type="body"/>
          </p:nvPr>
        </p:nvSpPr>
        <p:spPr>
          <a:xfrm>
            <a:off x="457200" y="1600201"/>
            <a:ext cx="8229600" cy="4526100"/>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92" name="Shape 92"/>
          <p:cNvSpPr txBox="1"/>
          <p:nvPr>
            <p:ph idx="10" type="dt"/>
          </p:nvPr>
        </p:nvSpPr>
        <p:spPr>
          <a:xfrm>
            <a:off x="457200" y="6356351"/>
            <a:ext cx="21336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93" name="Shape 93"/>
          <p:cNvSpPr txBox="1"/>
          <p:nvPr>
            <p:ph idx="11" type="ftr"/>
          </p:nvPr>
        </p:nvSpPr>
        <p:spPr>
          <a:xfrm>
            <a:off x="3124200" y="6356351"/>
            <a:ext cx="28956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2pPr>
            <a:lvl3pPr indent="0" lvl="2" marL="1219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3pPr>
            <a:lvl4pPr indent="0" lvl="3" marL="1828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4pPr>
            <a:lvl5pPr indent="0" lvl="4" marL="24384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5pPr>
            <a:lvl6pPr indent="0" lvl="5" marL="30480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6pPr>
            <a:lvl7pPr indent="0" lvl="6" marL="36576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7pPr>
            <a:lvl8pPr indent="0" lvl="7" marL="42672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8pPr>
            <a:lvl9pPr indent="0" lvl="8" marL="4876800" marR="0" rtl="0" algn="l">
              <a:lnSpc>
                <a:spcPct val="100000"/>
              </a:lnSpc>
              <a:spcBef>
                <a:spcPts val="0"/>
              </a:spcBef>
              <a:spcAft>
                <a:spcPts val="0"/>
              </a:spcAft>
              <a:buClr>
                <a:schemeClr val="lt1"/>
              </a:buClr>
              <a:buSzPts val="1400"/>
              <a:buFont typeface="Calibri"/>
              <a:buNone/>
              <a:defRPr b="0" i="0" sz="2400" u="none" cap="none" strike="noStrike">
                <a:solidFill>
                  <a:schemeClr val="lt1"/>
                </a:solidFill>
                <a:latin typeface="Calibri"/>
                <a:ea typeface="Calibri"/>
                <a:cs typeface="Calibri"/>
                <a:sym typeface="Calibri"/>
              </a:defRPr>
            </a:lvl9pPr>
          </a:lstStyle>
          <a:p/>
        </p:txBody>
      </p:sp>
      <p:sp>
        <p:nvSpPr>
          <p:cNvPr id="94" name="Shape 94"/>
          <p:cNvSpPr txBox="1"/>
          <p:nvPr>
            <p:ph idx="12" type="sldNum"/>
          </p:nvPr>
        </p:nvSpPr>
        <p:spPr>
          <a:xfrm>
            <a:off x="6553200" y="6356351"/>
            <a:ext cx="2133600" cy="365100"/>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5" name="Shape 165"/>
        <p:cNvGrpSpPr/>
        <p:nvPr/>
      </p:nvGrpSpPr>
      <p:grpSpPr>
        <a:xfrm>
          <a:off x="0" y="0"/>
          <a:ext cx="0" cy="0"/>
          <a:chOff x="0" y="0"/>
          <a:chExt cx="0" cy="0"/>
        </a:xfrm>
      </p:grpSpPr>
      <p:sp>
        <p:nvSpPr>
          <p:cNvPr id="166" name="Shape 166"/>
          <p:cNvSpPr txBox="1"/>
          <p:nvPr>
            <p:ph type="title"/>
          </p:nvPr>
        </p:nvSpPr>
        <p:spPr>
          <a:xfrm>
            <a:off x="628650" y="365125"/>
            <a:ext cx="7886700" cy="1325700"/>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SzPts val="1400"/>
              <a:buFont typeface="Arial"/>
              <a:buNone/>
              <a:defRPr sz="1800"/>
            </a:lvl2pPr>
            <a:lvl3pPr indent="0" lvl="2" rtl="0">
              <a:spcBef>
                <a:spcPts val="0"/>
              </a:spcBef>
              <a:buSzPts val="1400"/>
              <a:buFont typeface="Arial"/>
              <a:buNone/>
              <a:defRPr sz="1800"/>
            </a:lvl3pPr>
            <a:lvl4pPr indent="0" lvl="3" rtl="0">
              <a:spcBef>
                <a:spcPts val="0"/>
              </a:spcBef>
              <a:buSzPts val="1400"/>
              <a:buFont typeface="Arial"/>
              <a:buNone/>
              <a:defRPr sz="1800"/>
            </a:lvl4pPr>
            <a:lvl5pPr indent="0" lvl="4" rtl="0">
              <a:spcBef>
                <a:spcPts val="0"/>
              </a:spcBef>
              <a:buSzPts val="1400"/>
              <a:buFont typeface="Arial"/>
              <a:buNone/>
              <a:defRPr sz="1800"/>
            </a:lvl5pPr>
            <a:lvl6pPr indent="0" lvl="5" rtl="0">
              <a:spcBef>
                <a:spcPts val="0"/>
              </a:spcBef>
              <a:buSzPts val="1400"/>
              <a:buFont typeface="Arial"/>
              <a:buNone/>
              <a:defRPr sz="1800"/>
            </a:lvl6pPr>
            <a:lvl7pPr indent="0" lvl="6" rtl="0">
              <a:spcBef>
                <a:spcPts val="0"/>
              </a:spcBef>
              <a:buSzPts val="1400"/>
              <a:buFont typeface="Arial"/>
              <a:buNone/>
              <a:defRPr sz="1800"/>
            </a:lvl7pPr>
            <a:lvl8pPr indent="0" lvl="7" rtl="0">
              <a:spcBef>
                <a:spcPts val="0"/>
              </a:spcBef>
              <a:buSzPts val="1400"/>
              <a:buFont typeface="Arial"/>
              <a:buNone/>
              <a:defRPr sz="1800"/>
            </a:lvl8pPr>
            <a:lvl9pPr indent="0" lvl="8" rtl="0">
              <a:spcBef>
                <a:spcPts val="0"/>
              </a:spcBef>
              <a:buSzPts val="1400"/>
              <a:buFont typeface="Arial"/>
              <a:buNone/>
              <a:defRPr sz="1800"/>
            </a:lvl9pPr>
          </a:lstStyle>
          <a:p/>
        </p:txBody>
      </p:sp>
      <p:sp>
        <p:nvSpPr>
          <p:cNvPr id="167" name="Shape 167"/>
          <p:cNvSpPr txBox="1"/>
          <p:nvPr>
            <p:ph idx="1" type="body"/>
          </p:nvPr>
        </p:nvSpPr>
        <p:spPr>
          <a:xfrm>
            <a:off x="628650" y="1825625"/>
            <a:ext cx="7886700" cy="4351200"/>
          </a:xfrm>
          <a:prstGeom prst="rect">
            <a:avLst/>
          </a:prstGeom>
          <a:noFill/>
          <a:ln>
            <a:noFill/>
          </a:ln>
        </p:spPr>
        <p:txBody>
          <a:bodyPr anchorCtr="0" anchor="t" bIns="91425" lIns="91425" rIns="91425" wrap="square" tIns="91425"/>
          <a:lstStyle>
            <a:lvl1pPr indent="1270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5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8" name="Shape 168"/>
          <p:cNvSpPr txBox="1"/>
          <p:nvPr>
            <p:ph idx="10" type="dt"/>
          </p:nvPr>
        </p:nvSpPr>
        <p:spPr>
          <a:xfrm>
            <a:off x="628650" y="6356350"/>
            <a:ext cx="2057400" cy="365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69" name="Shape 169"/>
          <p:cNvSpPr txBox="1"/>
          <p:nvPr>
            <p:ph idx="11" type="ftr"/>
          </p:nvPr>
        </p:nvSpPr>
        <p:spPr>
          <a:xfrm>
            <a:off x="3028950" y="6356350"/>
            <a:ext cx="3086100" cy="365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70" name="Shape 170"/>
          <p:cNvSpPr txBox="1"/>
          <p:nvPr>
            <p:ph idx="12" type="sldNum"/>
          </p:nvPr>
        </p:nvSpPr>
        <p:spPr>
          <a:xfrm>
            <a:off x="6457950" y="6356350"/>
            <a:ext cx="2057400" cy="365100"/>
          </a:xfrm>
          <a:prstGeom prst="rect">
            <a:avLst/>
          </a:prstGeom>
          <a:noFill/>
          <a:ln>
            <a:noFill/>
          </a:ln>
        </p:spPr>
        <p:txBody>
          <a:bodyPr anchorCtr="0" anchor="ctr" bIns="45700" lIns="91425" rIns="91425" wrap="square" tIns="45700">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0" name="Shape 250"/>
        <p:cNvGrpSpPr/>
        <p:nvPr/>
      </p:nvGrpSpPr>
      <p:grpSpPr>
        <a:xfrm>
          <a:off x="0" y="0"/>
          <a:ext cx="0" cy="0"/>
          <a:chOff x="0" y="0"/>
          <a:chExt cx="0" cy="0"/>
        </a:xfrm>
      </p:grpSpPr>
      <p:sp>
        <p:nvSpPr>
          <p:cNvPr id="251" name="Shape 251"/>
          <p:cNvSpPr txBox="1"/>
          <p:nvPr>
            <p:ph type="title"/>
          </p:nvPr>
        </p:nvSpPr>
        <p:spPr>
          <a:xfrm>
            <a:off x="457200" y="274639"/>
            <a:ext cx="8229600" cy="11430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252" name="Shape 252"/>
          <p:cNvSpPr txBox="1"/>
          <p:nvPr>
            <p:ph idx="1" type="body"/>
          </p:nvPr>
        </p:nvSpPr>
        <p:spPr>
          <a:xfrm>
            <a:off x="457200" y="1600201"/>
            <a:ext cx="8229600" cy="4525963"/>
          </a:xfrm>
          <a:prstGeom prst="rect">
            <a:avLst/>
          </a:prstGeom>
          <a:noFill/>
          <a:ln>
            <a:noFill/>
          </a:ln>
        </p:spPr>
        <p:txBody>
          <a:bodyPr anchorCtr="0" anchor="t" bIns="91425" lIns="91425" rIns="91425" wrap="square" tIns="91425"/>
          <a:lstStyle>
            <a:lvl1pPr indent="63500" lvl="0" marL="3429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63500" lvl="1" marL="7493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5400" lvl="3" marL="1600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5400" lvl="4" marL="2057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54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Shape 253"/>
          <p:cNvSpPr txBox="1"/>
          <p:nvPr>
            <p:ph idx="10" type="dt"/>
          </p:nvPr>
        </p:nvSpPr>
        <p:spPr>
          <a:xfrm>
            <a:off x="457200" y="6356351"/>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54" name="Shape 254"/>
          <p:cNvSpPr txBox="1"/>
          <p:nvPr>
            <p:ph idx="11" type="ftr"/>
          </p:nvPr>
        </p:nvSpPr>
        <p:spPr>
          <a:xfrm>
            <a:off x="3124200" y="6356351"/>
            <a:ext cx="2895600" cy="365125"/>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255" name="Shape 255"/>
          <p:cNvSpPr txBox="1"/>
          <p:nvPr>
            <p:ph idx="12" type="sldNum"/>
          </p:nvPr>
        </p:nvSpPr>
        <p:spPr>
          <a:xfrm>
            <a:off x="6553200" y="6356351"/>
            <a:ext cx="2133600" cy="365125"/>
          </a:xfrm>
          <a:prstGeom prst="rect">
            <a:avLst/>
          </a:prstGeom>
          <a:noFill/>
          <a:ln>
            <a:noFill/>
          </a:ln>
        </p:spPr>
        <p:txBody>
          <a:bodyPr anchorCtr="0" anchor="ctr" bIns="60925" lIns="121900" rIns="121900" wrap="square" tIns="60925">
            <a:noAutofit/>
          </a:bodyPr>
          <a:lstStyle/>
          <a:p>
            <a:pPr indent="0" lvl="0" marL="0" marR="0" rtl="0" algn="r">
              <a:lnSpc>
                <a:spcPct val="100000"/>
              </a:lnSpc>
              <a:spcBef>
                <a:spcPts val="0"/>
              </a:spcBef>
              <a:spcAft>
                <a:spcPts val="0"/>
              </a:spcAft>
              <a:buClr>
                <a:srgbClr val="888888"/>
              </a:buClr>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p>
        </p:txBody>
      </p:sp>
      <p:pic>
        <p:nvPicPr>
          <p:cNvPr descr="slide_background.jpg" id="256" name="Shape 256"/>
          <p:cNvPicPr preferRelativeResize="0"/>
          <p:nvPr/>
        </p:nvPicPr>
        <p:blipFill rotWithShape="1">
          <a:blip r:embed="rId1">
            <a:alphaModFix/>
          </a:blip>
          <a:srcRect b="0" l="0" r="0" t="0"/>
          <a:stretch/>
        </p:blipFill>
        <p:spPr>
          <a:xfrm>
            <a:off x="0" y="0"/>
            <a:ext cx="9107424" cy="6851142"/>
          </a:xfrm>
          <a:prstGeom prst="rect">
            <a:avLst/>
          </a:prstGeom>
          <a:noFill/>
          <a:ln>
            <a:noFill/>
          </a:ln>
        </p:spPr>
      </p:pic>
      <p:pic>
        <p:nvPicPr>
          <p:cNvPr descr="logo.png" id="257" name="Shape 257"/>
          <p:cNvPicPr preferRelativeResize="0"/>
          <p:nvPr/>
        </p:nvPicPr>
        <p:blipFill rotWithShape="1">
          <a:blip r:embed="rId2">
            <a:alphaModFix/>
          </a:blip>
          <a:srcRect b="0" l="0" r="0" t="0"/>
          <a:stretch/>
        </p:blipFill>
        <p:spPr>
          <a:xfrm>
            <a:off x="7053263" y="363539"/>
            <a:ext cx="1824228" cy="62930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image" Target="../media/image44.png"/><Relationship Id="rId6" Type="http://schemas.openxmlformats.org/officeDocument/2006/relationships/image" Target="../media/image3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34.jpg"/><Relationship Id="rId5" Type="http://schemas.openxmlformats.org/officeDocument/2006/relationships/image" Target="../media/image32.png"/><Relationship Id="rId6" Type="http://schemas.openxmlformats.org/officeDocument/2006/relationships/image" Target="../media/image36.jpg"/><Relationship Id="rId7"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45.jpg"/><Relationship Id="rId4" Type="http://schemas.openxmlformats.org/officeDocument/2006/relationships/image" Target="../media/image41.jpg"/><Relationship Id="rId5"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4.jpg"/><Relationship Id="rId5"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jpg"/><Relationship Id="rId5" Type="http://schemas.openxmlformats.org/officeDocument/2006/relationships/image" Target="../media/image6.jpg"/><Relationship Id="rId6" Type="http://schemas.openxmlformats.org/officeDocument/2006/relationships/image" Target="../media/image9.jpg"/><Relationship Id="rId7"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33.jpg"/><Relationship Id="rId5" Type="http://schemas.openxmlformats.org/officeDocument/2006/relationships/image" Target="../media/image22.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Shape 334"/>
          <p:cNvSpPr txBox="1"/>
          <p:nvPr/>
        </p:nvSpPr>
        <p:spPr>
          <a:xfrm>
            <a:off x="415200" y="3136638"/>
            <a:ext cx="8313600" cy="5847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lt1"/>
              </a:buClr>
              <a:buFont typeface="Georgia"/>
              <a:buNone/>
            </a:pPr>
            <a:r>
              <a:rPr b="0" i="0" lang="en-US" sz="4800" u="none" cap="none" strike="noStrike">
                <a:solidFill>
                  <a:schemeClr val="lt1"/>
                </a:solidFill>
                <a:latin typeface="Georgia"/>
                <a:ea typeface="Georgia"/>
                <a:cs typeface="Georgia"/>
                <a:sym typeface="Georgia"/>
              </a:rPr>
              <a:t>Co-Creating Alternative Spaces to Heal</a:t>
            </a:r>
          </a:p>
        </p:txBody>
      </p:sp>
      <p:sp>
        <p:nvSpPr>
          <p:cNvPr id="335" name="Shape 335"/>
          <p:cNvSpPr txBox="1"/>
          <p:nvPr/>
        </p:nvSpPr>
        <p:spPr>
          <a:xfrm>
            <a:off x="457200" y="5697538"/>
            <a:ext cx="1766700" cy="5847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FF9900"/>
              </a:buClr>
              <a:buFont typeface="Calibri"/>
              <a:buNone/>
            </a:pPr>
            <a:r>
              <a:rPr b="0" i="0" lang="en-US" sz="1600" u="none" cap="none" strike="noStrike">
                <a:solidFill>
                  <a:srgbClr val="FF9900"/>
                </a:solidFill>
                <a:latin typeface="Calibri"/>
                <a:ea typeface="Calibri"/>
                <a:cs typeface="Calibri"/>
                <a:sym typeface="Calibri"/>
              </a:rPr>
              <a:t>PRESENTER</a:t>
            </a:r>
          </a:p>
          <a:p>
            <a:pPr indent="0" lvl="0" marL="0" marR="0" rtl="0" algn="l">
              <a:lnSpc>
                <a:spcPct val="100000"/>
              </a:lnSpc>
              <a:spcBef>
                <a:spcPts val="0"/>
              </a:spcBef>
              <a:spcAft>
                <a:spcPts val="0"/>
              </a:spcAft>
              <a:buClr>
                <a:srgbClr val="FFFFFF"/>
              </a:buClr>
              <a:buFont typeface="Calibri"/>
              <a:buNone/>
            </a:pPr>
            <a:r>
              <a:rPr b="0" i="0" lang="en-US" sz="1500" u="none" cap="none" strike="noStrike">
                <a:solidFill>
                  <a:srgbClr val="FFFFFF"/>
                </a:solidFill>
                <a:latin typeface="Calibri"/>
                <a:ea typeface="Calibri"/>
                <a:cs typeface="Calibri"/>
                <a:sym typeface="Calibri"/>
              </a:rPr>
              <a:t>john a. powell</a:t>
            </a:r>
          </a:p>
        </p:txBody>
      </p:sp>
      <p:sp>
        <p:nvSpPr>
          <p:cNvPr id="336" name="Shape 336"/>
          <p:cNvSpPr/>
          <p:nvPr/>
        </p:nvSpPr>
        <p:spPr>
          <a:xfrm>
            <a:off x="2302933" y="5697538"/>
            <a:ext cx="474000" cy="492000"/>
          </a:xfrm>
          <a:prstGeom prst="rect">
            <a:avLst/>
          </a:prstGeom>
          <a:solidFill>
            <a:srgbClr val="007179"/>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337" name="Shape 337"/>
          <p:cNvSpPr txBox="1"/>
          <p:nvPr/>
        </p:nvSpPr>
        <p:spPr>
          <a:xfrm>
            <a:off x="2834025" y="5697550"/>
            <a:ext cx="4005900" cy="5847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FF9900"/>
              </a:buClr>
              <a:buFont typeface="Calibri"/>
              <a:buNone/>
            </a:pPr>
            <a:r>
              <a:rPr b="0" i="0" lang="en-US" sz="1600" u="none" cap="none" strike="noStrike">
                <a:solidFill>
                  <a:srgbClr val="FF9900"/>
                </a:solidFill>
                <a:latin typeface="Calibri"/>
                <a:ea typeface="Calibri"/>
                <a:cs typeface="Calibri"/>
                <a:sym typeface="Calibri"/>
              </a:rPr>
              <a:t>OCTOBER 22, 2017</a:t>
            </a:r>
          </a:p>
          <a:p>
            <a:pPr indent="0" lvl="0" marL="0" marR="0" rtl="0" algn="l">
              <a:lnSpc>
                <a:spcPct val="100000"/>
              </a:lnSpc>
              <a:spcBef>
                <a:spcPts val="0"/>
              </a:spcBef>
              <a:spcAft>
                <a:spcPts val="0"/>
              </a:spcAft>
              <a:buClr>
                <a:srgbClr val="FFFFFF"/>
              </a:buClr>
              <a:buFont typeface="Calibri"/>
              <a:buNone/>
            </a:pPr>
            <a:r>
              <a:rPr b="0" i="0" lang="en-US" sz="1500" u="none" cap="none" strike="noStrike">
                <a:solidFill>
                  <a:srgbClr val="FFFFFF"/>
                </a:solidFill>
                <a:latin typeface="Calibri"/>
                <a:ea typeface="Calibri"/>
                <a:cs typeface="Calibri"/>
                <a:sym typeface="Calibri"/>
              </a:rPr>
              <a:t>National Bioneers Conference: Uprising</a:t>
            </a:r>
          </a:p>
        </p:txBody>
      </p:sp>
      <p:pic>
        <p:nvPicPr>
          <p:cNvPr id="338" name="Shape 338"/>
          <p:cNvPicPr preferRelativeResize="0"/>
          <p:nvPr/>
        </p:nvPicPr>
        <p:blipFill rotWithShape="1">
          <a:blip r:embed="rId3">
            <a:alphaModFix/>
          </a:blip>
          <a:srcRect b="0" l="0" r="0" t="0"/>
          <a:stretch/>
        </p:blipFill>
        <p:spPr>
          <a:xfrm>
            <a:off x="415200" y="935250"/>
            <a:ext cx="3062001" cy="584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428" name="Shape 428"/>
        <p:cNvGrpSpPr/>
        <p:nvPr/>
      </p:nvGrpSpPr>
      <p:grpSpPr>
        <a:xfrm>
          <a:off x="0" y="0"/>
          <a:ext cx="0" cy="0"/>
          <a:chOff x="0" y="0"/>
          <a:chExt cx="0" cy="0"/>
        </a:xfrm>
      </p:grpSpPr>
      <p:pic>
        <p:nvPicPr>
          <p:cNvPr id="429" name="Shape 429" title="Chart"/>
          <p:cNvPicPr preferRelativeResize="0"/>
          <p:nvPr/>
        </p:nvPicPr>
        <p:blipFill>
          <a:blip r:embed="rId3">
            <a:alphaModFix/>
          </a:blip>
          <a:stretch>
            <a:fillRect/>
          </a:stretch>
        </p:blipFill>
        <p:spPr>
          <a:xfrm>
            <a:off x="209825" y="728100"/>
            <a:ext cx="8724349" cy="5393085"/>
          </a:xfrm>
          <a:prstGeom prst="rect">
            <a:avLst/>
          </a:prstGeom>
          <a:noFill/>
          <a:ln>
            <a:noFill/>
          </a:ln>
        </p:spPr>
      </p:pic>
      <p:sp>
        <p:nvSpPr>
          <p:cNvPr id="430" name="Shape 430"/>
          <p:cNvSpPr txBox="1"/>
          <p:nvPr/>
        </p:nvSpPr>
        <p:spPr>
          <a:xfrm>
            <a:off x="696750" y="6121175"/>
            <a:ext cx="1314000" cy="584100"/>
          </a:xfrm>
          <a:prstGeom prst="rect">
            <a:avLst/>
          </a:prstGeom>
          <a:noFill/>
          <a:ln>
            <a:noFill/>
          </a:ln>
        </p:spPr>
        <p:txBody>
          <a:bodyPr anchorCtr="0" anchor="ctr" bIns="91425" lIns="91425" rIns="91425" wrap="square" tIns="91425">
            <a:noAutofit/>
          </a:bodyPr>
          <a:lstStyle/>
          <a:p>
            <a:pPr indent="0" lvl="0" marL="0" marR="0" rtl="0" algn="ctr">
              <a:lnSpc>
                <a:spcPct val="100000"/>
              </a:lnSpc>
              <a:spcBef>
                <a:spcPts val="0"/>
              </a:spcBef>
              <a:spcAft>
                <a:spcPts val="0"/>
              </a:spcAft>
              <a:buClr>
                <a:schemeClr val="lt1"/>
              </a:buClr>
              <a:buFont typeface="Calibri"/>
              <a:buNone/>
            </a:pPr>
            <a:r>
              <a:rPr lang="en-US">
                <a:solidFill>
                  <a:schemeClr val="lt1"/>
                </a:solidFill>
                <a:latin typeface="Calibri"/>
                <a:ea typeface="Calibri"/>
                <a:cs typeface="Calibri"/>
                <a:sym typeface="Calibri"/>
              </a:rPr>
              <a:t>NEO-</a:t>
            </a:r>
          </a:p>
          <a:p>
            <a:pPr indent="0" lvl="0" marL="0" marR="0" rtl="0" algn="ctr">
              <a:lnSpc>
                <a:spcPct val="100000"/>
              </a:lnSpc>
              <a:spcBef>
                <a:spcPts val="0"/>
              </a:spcBef>
              <a:spcAft>
                <a:spcPts val="0"/>
              </a:spcAft>
              <a:buClr>
                <a:schemeClr val="lt1"/>
              </a:buClr>
              <a:buFont typeface="Calibri"/>
              <a:buNone/>
            </a:pPr>
            <a:r>
              <a:rPr lang="en-US">
                <a:solidFill>
                  <a:schemeClr val="lt1"/>
                </a:solidFill>
                <a:latin typeface="Calibri"/>
                <a:ea typeface="Calibri"/>
                <a:cs typeface="Calibri"/>
                <a:sym typeface="Calibri"/>
              </a:rPr>
              <a:t>CONFEDERATE</a:t>
            </a:r>
          </a:p>
        </p:txBody>
      </p:sp>
      <p:sp>
        <p:nvSpPr>
          <p:cNvPr id="431" name="Shape 431"/>
          <p:cNvSpPr txBox="1"/>
          <p:nvPr/>
        </p:nvSpPr>
        <p:spPr>
          <a:xfrm>
            <a:off x="2453038" y="6121175"/>
            <a:ext cx="1023900" cy="5841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chemeClr val="lt1"/>
              </a:buClr>
              <a:buFont typeface="Calibri"/>
              <a:buNone/>
            </a:pPr>
            <a:r>
              <a:rPr lang="en-US">
                <a:solidFill>
                  <a:schemeClr val="lt1"/>
                </a:solidFill>
                <a:latin typeface="Calibri"/>
                <a:ea typeface="Calibri"/>
                <a:cs typeface="Calibri"/>
                <a:sym typeface="Calibri"/>
              </a:rPr>
              <a:t>ANTI-LGBT</a:t>
            </a:r>
          </a:p>
        </p:txBody>
      </p:sp>
      <p:sp>
        <p:nvSpPr>
          <p:cNvPr id="432" name="Shape 432"/>
          <p:cNvSpPr txBox="1"/>
          <p:nvPr/>
        </p:nvSpPr>
        <p:spPr>
          <a:xfrm>
            <a:off x="4050725" y="6121175"/>
            <a:ext cx="1023900" cy="584100"/>
          </a:xfrm>
          <a:prstGeom prst="rect">
            <a:avLst/>
          </a:prstGeom>
          <a:noFill/>
          <a:ln>
            <a:noFill/>
          </a:ln>
        </p:spPr>
        <p:txBody>
          <a:bodyPr anchorCtr="0" anchor="ctr" bIns="91425" lIns="91425" rIns="91425" wrap="square" tIns="91425">
            <a:noAutofit/>
          </a:bodyPr>
          <a:lstStyle/>
          <a:p>
            <a:pPr indent="0" lvl="0" marL="0" marR="0" rtl="0" algn="ctr">
              <a:lnSpc>
                <a:spcPct val="100000"/>
              </a:lnSpc>
              <a:spcBef>
                <a:spcPts val="0"/>
              </a:spcBef>
              <a:spcAft>
                <a:spcPts val="0"/>
              </a:spcAft>
              <a:buClr>
                <a:schemeClr val="lt1"/>
              </a:buClr>
              <a:buFont typeface="Calibri"/>
              <a:buNone/>
            </a:pPr>
            <a:r>
              <a:rPr lang="en-US">
                <a:solidFill>
                  <a:schemeClr val="lt1"/>
                </a:solidFill>
                <a:latin typeface="Calibri"/>
                <a:ea typeface="Calibri"/>
                <a:cs typeface="Calibri"/>
                <a:sym typeface="Calibri"/>
              </a:rPr>
              <a:t>NEO-NAZI</a:t>
            </a:r>
          </a:p>
        </p:txBody>
      </p:sp>
      <p:sp>
        <p:nvSpPr>
          <p:cNvPr id="433" name="Shape 433"/>
          <p:cNvSpPr txBox="1"/>
          <p:nvPr/>
        </p:nvSpPr>
        <p:spPr>
          <a:xfrm>
            <a:off x="5496000" y="6121175"/>
            <a:ext cx="1314000" cy="584100"/>
          </a:xfrm>
          <a:prstGeom prst="rect">
            <a:avLst/>
          </a:prstGeom>
          <a:noFill/>
          <a:ln>
            <a:noFill/>
          </a:ln>
        </p:spPr>
        <p:txBody>
          <a:bodyPr anchorCtr="0" anchor="ctr" bIns="91425" lIns="91425" rIns="91425" wrap="square" tIns="91425">
            <a:noAutofit/>
          </a:bodyPr>
          <a:lstStyle/>
          <a:p>
            <a:pPr indent="0" lvl="0" marL="0" marR="0" rtl="0" algn="ctr">
              <a:lnSpc>
                <a:spcPct val="100000"/>
              </a:lnSpc>
              <a:spcBef>
                <a:spcPts val="0"/>
              </a:spcBef>
              <a:spcAft>
                <a:spcPts val="0"/>
              </a:spcAft>
              <a:buClr>
                <a:schemeClr val="lt1"/>
              </a:buClr>
              <a:buFont typeface="Calibri"/>
              <a:buNone/>
            </a:pPr>
            <a:r>
              <a:rPr lang="en-US">
                <a:solidFill>
                  <a:schemeClr val="lt1"/>
                </a:solidFill>
                <a:latin typeface="Calibri"/>
                <a:ea typeface="Calibri"/>
                <a:cs typeface="Calibri"/>
                <a:sym typeface="Calibri"/>
              </a:rPr>
              <a:t>WHITE</a:t>
            </a:r>
          </a:p>
          <a:p>
            <a:pPr indent="0" lvl="0" marL="0" marR="0" rtl="0" algn="ctr">
              <a:lnSpc>
                <a:spcPct val="100000"/>
              </a:lnSpc>
              <a:spcBef>
                <a:spcPts val="0"/>
              </a:spcBef>
              <a:spcAft>
                <a:spcPts val="0"/>
              </a:spcAft>
              <a:buClr>
                <a:schemeClr val="lt1"/>
              </a:buClr>
              <a:buFont typeface="Calibri"/>
              <a:buNone/>
            </a:pPr>
            <a:r>
              <a:rPr lang="en-US">
                <a:solidFill>
                  <a:schemeClr val="lt1"/>
                </a:solidFill>
                <a:latin typeface="Calibri"/>
                <a:ea typeface="Calibri"/>
                <a:cs typeface="Calibri"/>
                <a:sym typeface="Calibri"/>
              </a:rPr>
              <a:t>NATIONALISTS</a:t>
            </a:r>
          </a:p>
        </p:txBody>
      </p:sp>
      <p:sp>
        <p:nvSpPr>
          <p:cNvPr id="434" name="Shape 434"/>
          <p:cNvSpPr txBox="1"/>
          <p:nvPr/>
        </p:nvSpPr>
        <p:spPr>
          <a:xfrm>
            <a:off x="7224700" y="6121175"/>
            <a:ext cx="1314000" cy="5841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chemeClr val="lt1"/>
              </a:buClr>
              <a:buFont typeface="Calibri"/>
              <a:buNone/>
            </a:pPr>
            <a:r>
              <a:rPr lang="en-US">
                <a:solidFill>
                  <a:schemeClr val="lt1"/>
                </a:solidFill>
                <a:latin typeface="Calibri"/>
                <a:ea typeface="Calibri"/>
                <a:cs typeface="Calibri"/>
                <a:sym typeface="Calibri"/>
              </a:rPr>
              <a:t>ANTI-MUSLIM</a:t>
            </a:r>
          </a:p>
        </p:txBody>
      </p:sp>
      <p:sp>
        <p:nvSpPr>
          <p:cNvPr id="435" name="Shape 435"/>
          <p:cNvSpPr txBox="1"/>
          <p:nvPr/>
        </p:nvSpPr>
        <p:spPr>
          <a:xfrm>
            <a:off x="2010750" y="152400"/>
            <a:ext cx="6923400" cy="1122900"/>
          </a:xfrm>
          <a:prstGeom prst="rect">
            <a:avLst/>
          </a:prstGeom>
          <a:solidFill>
            <a:srgbClr val="007078"/>
          </a:solidFill>
          <a:ln>
            <a:noFill/>
          </a:ln>
        </p:spPr>
        <p:txBody>
          <a:bodyPr anchorCtr="0" anchor="ctr" bIns="91425" lIns="91425" rIns="91425" wrap="square" tIns="91425">
            <a:noAutofit/>
          </a:bodyPr>
          <a:lstStyle/>
          <a:p>
            <a:pPr indent="0" lvl="0" marL="0" marR="0" rtl="0" algn="ctr">
              <a:lnSpc>
                <a:spcPct val="90000"/>
              </a:lnSpc>
              <a:spcBef>
                <a:spcPts val="0"/>
              </a:spcBef>
              <a:spcAft>
                <a:spcPts val="0"/>
              </a:spcAft>
              <a:buClr>
                <a:schemeClr val="lt1"/>
              </a:buClr>
              <a:buFont typeface="Georgia"/>
              <a:buNone/>
            </a:pPr>
            <a:r>
              <a:rPr lang="en-US" sz="3400">
                <a:solidFill>
                  <a:srgbClr val="FFFFFF"/>
                </a:solidFill>
                <a:latin typeface="Georgia"/>
                <a:ea typeface="Georgia"/>
                <a:cs typeface="Georgia"/>
                <a:sym typeface="Georgia"/>
              </a:rPr>
              <a:t>On the rise: 917 active hate groups</a:t>
            </a:r>
          </a:p>
          <a:p>
            <a:pPr indent="0" lvl="0" marL="0" marR="0" rtl="0" algn="ctr">
              <a:lnSpc>
                <a:spcPct val="90000"/>
              </a:lnSpc>
              <a:spcBef>
                <a:spcPts val="0"/>
              </a:spcBef>
              <a:spcAft>
                <a:spcPts val="0"/>
              </a:spcAft>
              <a:buClr>
                <a:schemeClr val="lt1"/>
              </a:buClr>
              <a:buFont typeface="Georgia"/>
              <a:buNone/>
            </a:pPr>
            <a:r>
              <a:t/>
            </a:r>
            <a:endParaRPr sz="600">
              <a:solidFill>
                <a:srgbClr val="FFFFFF"/>
              </a:solidFill>
              <a:latin typeface="Georgia"/>
              <a:ea typeface="Georgia"/>
              <a:cs typeface="Georgia"/>
              <a:sym typeface="Georgia"/>
            </a:endParaRPr>
          </a:p>
          <a:p>
            <a:pPr indent="0" lvl="0" marL="0" rtl="0" algn="ctr">
              <a:spcBef>
                <a:spcPts val="0"/>
              </a:spcBef>
              <a:buClr>
                <a:schemeClr val="lt1"/>
              </a:buClr>
              <a:buFont typeface="Calibri"/>
              <a:buNone/>
            </a:pPr>
            <a:r>
              <a:rPr lang="en-US" sz="1600">
                <a:solidFill>
                  <a:srgbClr val="CCCCCC"/>
                </a:solidFill>
                <a:latin typeface="Calibri"/>
                <a:ea typeface="Calibri"/>
                <a:cs typeface="Calibri"/>
                <a:sym typeface="Calibri"/>
              </a:rPr>
              <a:t>SOUTHERN POVERTY LAW CENTER, 2016</a:t>
            </a:r>
          </a:p>
        </p:txBody>
      </p:sp>
      <p:sp>
        <p:nvSpPr>
          <p:cNvPr id="436" name="Shape 436"/>
          <p:cNvSpPr txBox="1"/>
          <p:nvPr/>
        </p:nvSpPr>
        <p:spPr>
          <a:xfrm>
            <a:off x="209825" y="152400"/>
            <a:ext cx="1800900" cy="607800"/>
          </a:xfrm>
          <a:prstGeom prst="rect">
            <a:avLst/>
          </a:prstGeom>
          <a:solidFill>
            <a:srgbClr val="007078"/>
          </a:solidFill>
          <a:ln>
            <a:noFill/>
          </a:ln>
        </p:spPr>
        <p:txBody>
          <a:bodyPr anchorCtr="0" anchor="ctr" bIns="91425" lIns="91425" rIns="91425" wrap="square" tIns="91425">
            <a:noAutofit/>
          </a:bodyPr>
          <a:lstStyle/>
          <a:p>
            <a:pPr indent="0" lvl="0" marL="0" marR="0" rtl="0" algn="ctr">
              <a:lnSpc>
                <a:spcPct val="90000"/>
              </a:lnSpc>
              <a:spcBef>
                <a:spcPts val="0"/>
              </a:spcBef>
              <a:spcAft>
                <a:spcPts val="0"/>
              </a:spcAft>
              <a:buClr>
                <a:schemeClr val="lt1"/>
              </a:buClr>
              <a:buFont typeface="Georgia"/>
              <a:buNone/>
            </a:pPr>
            <a:r>
              <a:t/>
            </a:r>
            <a:endParaRPr/>
          </a:p>
        </p:txBody>
      </p:sp>
      <p:sp>
        <p:nvSpPr>
          <p:cNvPr id="437" name="Shape 437"/>
          <p:cNvSpPr txBox="1"/>
          <p:nvPr/>
        </p:nvSpPr>
        <p:spPr>
          <a:xfrm>
            <a:off x="7292400" y="4312125"/>
            <a:ext cx="527100" cy="206400"/>
          </a:xfrm>
          <a:prstGeom prst="rect">
            <a:avLst/>
          </a:prstGeom>
          <a:solidFill>
            <a:srgbClr val="007078"/>
          </a:solidFill>
          <a:ln>
            <a:noFill/>
          </a:ln>
        </p:spPr>
        <p:txBody>
          <a:bodyPr anchorCtr="0" anchor="ctr" bIns="91425" lIns="91425" rIns="91425" wrap="square" tIns="91425">
            <a:noAutofit/>
          </a:bodyPr>
          <a:lstStyle/>
          <a:p>
            <a:pPr indent="0" lvl="0" marL="0" marR="0" rtl="0" algn="ctr">
              <a:lnSpc>
                <a:spcPct val="100000"/>
              </a:lnSpc>
              <a:spcBef>
                <a:spcPts val="0"/>
              </a:spcBef>
              <a:spcAft>
                <a:spcPts val="0"/>
              </a:spcAft>
              <a:buClr>
                <a:schemeClr val="lt1"/>
              </a:buClr>
              <a:buFont typeface="Calibri"/>
              <a:buNone/>
            </a:pPr>
            <a:r>
              <a:rPr lang="en-US">
                <a:solidFill>
                  <a:schemeClr val="lt1"/>
                </a:solidFill>
                <a:latin typeface="Calibri"/>
                <a:ea typeface="Calibri"/>
                <a:cs typeface="Calibri"/>
                <a:sym typeface="Calibri"/>
              </a:rPr>
              <a:t>34</a:t>
            </a:r>
          </a:p>
        </p:txBody>
      </p:sp>
      <p:sp>
        <p:nvSpPr>
          <p:cNvPr id="438" name="Shape 438"/>
          <p:cNvSpPr txBox="1"/>
          <p:nvPr/>
        </p:nvSpPr>
        <p:spPr>
          <a:xfrm>
            <a:off x="7839000" y="1289600"/>
            <a:ext cx="500100" cy="206400"/>
          </a:xfrm>
          <a:prstGeom prst="rect">
            <a:avLst/>
          </a:prstGeom>
          <a:solidFill>
            <a:srgbClr val="007078"/>
          </a:solidFill>
          <a:ln>
            <a:noFill/>
          </a:ln>
        </p:spPr>
        <p:txBody>
          <a:bodyPr anchorCtr="0" anchor="ctr" bIns="91425" lIns="91425" rIns="91425" wrap="square" tIns="91425">
            <a:noAutofit/>
          </a:bodyPr>
          <a:lstStyle/>
          <a:p>
            <a:pPr indent="0" lvl="0" marL="0" marR="0" rtl="0" algn="ctr">
              <a:lnSpc>
                <a:spcPct val="100000"/>
              </a:lnSpc>
              <a:spcBef>
                <a:spcPts val="0"/>
              </a:spcBef>
              <a:spcAft>
                <a:spcPts val="0"/>
              </a:spcAft>
              <a:buClr>
                <a:schemeClr val="lt1"/>
              </a:buClr>
              <a:buFont typeface="Calibri"/>
              <a:buNone/>
            </a:pPr>
            <a:r>
              <a:rPr lang="en-US">
                <a:solidFill>
                  <a:schemeClr val="lt1"/>
                </a:solidFill>
                <a:latin typeface="Calibri"/>
                <a:ea typeface="Calibri"/>
                <a:cs typeface="Calibri"/>
                <a:sym typeface="Calibri"/>
              </a:rPr>
              <a:t>101</a:t>
            </a:r>
          </a:p>
        </p:txBody>
      </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443" name="Shape 443"/>
        <p:cNvGrpSpPr/>
        <p:nvPr/>
      </p:nvGrpSpPr>
      <p:grpSpPr>
        <a:xfrm>
          <a:off x="0" y="0"/>
          <a:ext cx="0" cy="0"/>
          <a:chOff x="0" y="0"/>
          <a:chExt cx="0" cy="0"/>
        </a:xfrm>
      </p:grpSpPr>
      <p:pic>
        <p:nvPicPr>
          <p:cNvPr id="444" name="Shape 444"/>
          <p:cNvPicPr preferRelativeResize="0"/>
          <p:nvPr/>
        </p:nvPicPr>
        <p:blipFill rotWithShape="1">
          <a:blip r:embed="rId3">
            <a:alphaModFix amt="16000"/>
          </a:blip>
          <a:srcRect b="0" l="0" r="0" t="0"/>
          <a:stretch/>
        </p:blipFill>
        <p:spPr>
          <a:xfrm>
            <a:off x="223713" y="-12425"/>
            <a:ext cx="8742000" cy="6744256"/>
          </a:xfrm>
          <a:prstGeom prst="rect">
            <a:avLst/>
          </a:prstGeom>
          <a:noFill/>
          <a:ln>
            <a:noFill/>
          </a:ln>
        </p:spPr>
      </p:pic>
      <p:pic>
        <p:nvPicPr>
          <p:cNvPr id="445" name="Shape 445"/>
          <p:cNvPicPr preferRelativeResize="0"/>
          <p:nvPr/>
        </p:nvPicPr>
        <p:blipFill rotWithShape="1">
          <a:blip r:embed="rId4">
            <a:alphaModFix amt="80000"/>
          </a:blip>
          <a:srcRect b="0" l="0" r="0" t="0"/>
          <a:stretch/>
        </p:blipFill>
        <p:spPr>
          <a:xfrm>
            <a:off x="1034598" y="1122978"/>
            <a:ext cx="3658334" cy="3666572"/>
          </a:xfrm>
          <a:prstGeom prst="rect">
            <a:avLst/>
          </a:prstGeom>
          <a:noFill/>
          <a:ln>
            <a:noFill/>
          </a:ln>
        </p:spPr>
      </p:pic>
      <p:pic>
        <p:nvPicPr>
          <p:cNvPr id="446" name="Shape 446"/>
          <p:cNvPicPr preferRelativeResize="0"/>
          <p:nvPr/>
        </p:nvPicPr>
        <p:blipFill rotWithShape="1">
          <a:blip r:embed="rId5">
            <a:alphaModFix amt="80000"/>
          </a:blip>
          <a:srcRect b="0" l="0" r="0" t="0"/>
          <a:stretch/>
        </p:blipFill>
        <p:spPr>
          <a:xfrm>
            <a:off x="4420459" y="1122978"/>
            <a:ext cx="3658334" cy="3666572"/>
          </a:xfrm>
          <a:prstGeom prst="rect">
            <a:avLst/>
          </a:prstGeom>
          <a:noFill/>
          <a:ln>
            <a:noFill/>
          </a:ln>
        </p:spPr>
      </p:pic>
      <p:pic>
        <p:nvPicPr>
          <p:cNvPr id="447" name="Shape 447"/>
          <p:cNvPicPr preferRelativeResize="0"/>
          <p:nvPr/>
        </p:nvPicPr>
        <p:blipFill rotWithShape="1">
          <a:blip r:embed="rId6">
            <a:alphaModFix amt="80000"/>
          </a:blip>
          <a:srcRect b="0" l="0" r="0" t="0"/>
          <a:stretch/>
        </p:blipFill>
        <p:spPr>
          <a:xfrm>
            <a:off x="2727516" y="2940921"/>
            <a:ext cx="3658334" cy="3666572"/>
          </a:xfrm>
          <a:prstGeom prst="rect">
            <a:avLst/>
          </a:prstGeom>
          <a:noFill/>
          <a:ln>
            <a:noFill/>
          </a:ln>
        </p:spPr>
      </p:pic>
      <p:sp>
        <p:nvSpPr>
          <p:cNvPr id="448" name="Shape 448"/>
          <p:cNvSpPr txBox="1"/>
          <p:nvPr/>
        </p:nvSpPr>
        <p:spPr>
          <a:xfrm>
            <a:off x="0" y="0"/>
            <a:ext cx="9144000" cy="1122900"/>
          </a:xfrm>
          <a:prstGeom prst="rect">
            <a:avLst/>
          </a:prstGeom>
          <a:noFill/>
          <a:ln>
            <a:noFill/>
          </a:ln>
        </p:spPr>
        <p:txBody>
          <a:bodyPr anchorCtr="0" anchor="ctr" bIns="91425" lIns="91425" rIns="91425" wrap="square" tIns="91425">
            <a:noAutofit/>
          </a:bodyPr>
          <a:lstStyle/>
          <a:p>
            <a:pPr indent="0" lvl="0" marL="0" marR="0" rtl="0" algn="ctr">
              <a:lnSpc>
                <a:spcPct val="90000"/>
              </a:lnSpc>
              <a:spcBef>
                <a:spcPts val="0"/>
              </a:spcBef>
              <a:spcAft>
                <a:spcPts val="0"/>
              </a:spcAft>
              <a:buClr>
                <a:schemeClr val="lt1"/>
              </a:buClr>
              <a:buFont typeface="Georgia"/>
              <a:buNone/>
            </a:pPr>
            <a:r>
              <a:rPr b="0" i="0" lang="en-US" sz="3400" u="none" cap="none" strike="noStrike">
                <a:solidFill>
                  <a:schemeClr val="lt1"/>
                </a:solidFill>
                <a:latin typeface="Georgia"/>
                <a:ea typeface="Georgia"/>
                <a:cs typeface="Georgia"/>
                <a:sym typeface="Georgia"/>
              </a:rPr>
              <a:t>Othering in America — The Perfect Storm</a:t>
            </a:r>
          </a:p>
        </p:txBody>
      </p:sp>
      <p:pic>
        <p:nvPicPr>
          <p:cNvPr id="449" name="Shape 449"/>
          <p:cNvPicPr preferRelativeResize="0"/>
          <p:nvPr/>
        </p:nvPicPr>
        <p:blipFill>
          <a:blip r:embed="rId7">
            <a:alphaModFix/>
          </a:blip>
          <a:stretch>
            <a:fillRect/>
          </a:stretch>
        </p:blipFill>
        <p:spPr>
          <a:xfrm>
            <a:off x="2623113" y="1495425"/>
            <a:ext cx="3867150" cy="3867150"/>
          </a:xfrm>
          <a:prstGeom prst="rect">
            <a:avLst/>
          </a:prstGeom>
          <a:noFill/>
          <a:ln>
            <a:noFill/>
          </a:ln>
        </p:spPr>
      </p:pic>
      <p:sp>
        <p:nvSpPr>
          <p:cNvPr id="450" name="Shape 450"/>
          <p:cNvSpPr/>
          <p:nvPr/>
        </p:nvSpPr>
        <p:spPr>
          <a:xfrm rot="281">
            <a:off x="4438604" y="1123797"/>
            <a:ext cx="3670800" cy="3674100"/>
          </a:xfrm>
          <a:prstGeom prst="rect">
            <a:avLst/>
          </a:prstGeom>
          <a:noFill/>
          <a:ln>
            <a:noFill/>
          </a:ln>
        </p:spPr>
        <p:txBody>
          <a:bodyPr anchorCtr="0" anchor="ctr" bIns="60925" lIns="121900" rIns="121900" wrap="square" tIns="60925">
            <a:noAutofit/>
          </a:bodyPr>
          <a:lstStyle/>
          <a:p>
            <a:pPr indent="0" lvl="0" marL="0" marR="0" rtl="0" algn="ctr">
              <a:lnSpc>
                <a:spcPct val="100000"/>
              </a:lnSpc>
              <a:spcBef>
                <a:spcPts val="0"/>
              </a:spcBef>
              <a:spcAft>
                <a:spcPts val="0"/>
              </a:spcAft>
              <a:buClr>
                <a:schemeClr val="lt1"/>
              </a:buClr>
              <a:buFont typeface="Calibri"/>
              <a:buNone/>
            </a:pPr>
            <a:r>
              <a:rPr b="0" i="0" lang="en-US" sz="1800" u="none" cap="none" strike="noStrike">
                <a:solidFill>
                  <a:schemeClr val="lt1"/>
                </a:solidFill>
                <a:latin typeface="Calibri"/>
                <a:ea typeface="Calibri"/>
                <a:cs typeface="Calibri"/>
                <a:sym typeface="Calibri"/>
              </a:rPr>
              <a:t>RELIGIOUS RIGHT</a:t>
            </a:r>
          </a:p>
        </p:txBody>
      </p:sp>
      <p:sp>
        <p:nvSpPr>
          <p:cNvPr id="451" name="Shape 451"/>
          <p:cNvSpPr/>
          <p:nvPr/>
        </p:nvSpPr>
        <p:spPr>
          <a:xfrm rot="281">
            <a:off x="2721292" y="2937159"/>
            <a:ext cx="3670800" cy="3674100"/>
          </a:xfrm>
          <a:prstGeom prst="rect">
            <a:avLst/>
          </a:prstGeom>
          <a:noFill/>
          <a:ln>
            <a:noFill/>
          </a:ln>
        </p:spPr>
        <p:txBody>
          <a:bodyPr anchorCtr="0" anchor="ctr" bIns="60925" lIns="121900" rIns="121900" wrap="square" tIns="60925">
            <a:noAutofit/>
          </a:bodyPr>
          <a:lstStyle/>
          <a:p>
            <a:pPr indent="0" lvl="0" marL="0" marR="0" rtl="0" algn="ctr">
              <a:lnSpc>
                <a:spcPct val="100000"/>
              </a:lnSpc>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ALT-</a:t>
            </a:r>
            <a:r>
              <a:rPr b="0" i="0" lang="en-US" sz="1800" u="none" cap="none" strike="noStrike">
                <a:solidFill>
                  <a:schemeClr val="lt1"/>
                </a:solidFill>
                <a:latin typeface="Calibri"/>
                <a:ea typeface="Calibri"/>
                <a:cs typeface="Calibri"/>
                <a:sym typeface="Calibri"/>
              </a:rPr>
              <a:t>RIGHT</a:t>
            </a:r>
          </a:p>
        </p:txBody>
      </p:sp>
      <p:sp>
        <p:nvSpPr>
          <p:cNvPr id="452" name="Shape 452"/>
          <p:cNvSpPr/>
          <p:nvPr/>
        </p:nvSpPr>
        <p:spPr>
          <a:xfrm rot="281">
            <a:off x="1028354" y="1119209"/>
            <a:ext cx="3670800" cy="3674100"/>
          </a:xfrm>
          <a:prstGeom prst="rect">
            <a:avLst/>
          </a:prstGeom>
          <a:noFill/>
          <a:ln>
            <a:noFill/>
          </a:ln>
        </p:spPr>
        <p:txBody>
          <a:bodyPr anchorCtr="0" anchor="ctr" bIns="60925" lIns="121900" rIns="121900" wrap="square" tIns="60925">
            <a:noAutofit/>
          </a:bodyPr>
          <a:lstStyle/>
          <a:p>
            <a:pPr indent="0" lvl="0" marL="0" marR="0" rtl="0" algn="ctr">
              <a:lnSpc>
                <a:spcPct val="100000"/>
              </a:lnSpc>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CORPORATE</a:t>
            </a:r>
            <a:r>
              <a:rPr b="0" i="0" lang="en-US" sz="1800" u="none" cap="none" strike="noStrike">
                <a:solidFill>
                  <a:schemeClr val="lt1"/>
                </a:solidFill>
                <a:latin typeface="Calibri"/>
                <a:ea typeface="Calibri"/>
                <a:cs typeface="Calibri"/>
                <a:sym typeface="Calibri"/>
              </a:rPr>
              <a:t> RIGHT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49"/>
                                        </p:tgtEl>
                                      </p:cBhvr>
                                    </p:animEffect>
                                    <p:set>
                                      <p:cBhvr>
                                        <p:cTn dur="1" fill="hold">
                                          <p:stCondLst>
                                            <p:cond delay="1000"/>
                                          </p:stCondLst>
                                        </p:cTn>
                                        <p:tgtEl>
                                          <p:spTgt spid="44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457" name="Shape 457"/>
        <p:cNvGrpSpPr/>
        <p:nvPr/>
      </p:nvGrpSpPr>
      <p:grpSpPr>
        <a:xfrm>
          <a:off x="0" y="0"/>
          <a:ext cx="0" cy="0"/>
          <a:chOff x="0" y="0"/>
          <a:chExt cx="0" cy="0"/>
        </a:xfrm>
      </p:grpSpPr>
      <p:pic>
        <p:nvPicPr>
          <p:cNvPr id="458" name="Shape 458"/>
          <p:cNvPicPr preferRelativeResize="0"/>
          <p:nvPr/>
        </p:nvPicPr>
        <p:blipFill rotWithShape="1">
          <a:blip r:embed="rId3">
            <a:alphaModFix amt="16000"/>
          </a:blip>
          <a:srcRect b="0" l="0" r="0" t="0"/>
          <a:stretch/>
        </p:blipFill>
        <p:spPr>
          <a:xfrm>
            <a:off x="223713" y="-12425"/>
            <a:ext cx="8742000" cy="6744256"/>
          </a:xfrm>
          <a:prstGeom prst="rect">
            <a:avLst/>
          </a:prstGeom>
          <a:noFill/>
          <a:ln>
            <a:noFill/>
          </a:ln>
        </p:spPr>
      </p:pic>
      <p:pic>
        <p:nvPicPr>
          <p:cNvPr id="459" name="Shape 459"/>
          <p:cNvPicPr preferRelativeResize="0"/>
          <p:nvPr/>
        </p:nvPicPr>
        <p:blipFill rotWithShape="1">
          <a:blip r:embed="rId4">
            <a:alphaModFix amt="80000"/>
          </a:blip>
          <a:srcRect b="0" l="28716" r="-7" t="0"/>
          <a:stretch/>
        </p:blipFill>
        <p:spPr>
          <a:xfrm>
            <a:off x="5470823" y="1503975"/>
            <a:ext cx="2607974" cy="3666574"/>
          </a:xfrm>
          <a:prstGeom prst="rect">
            <a:avLst/>
          </a:prstGeom>
          <a:noFill/>
          <a:ln>
            <a:noFill/>
          </a:ln>
        </p:spPr>
      </p:pic>
      <p:sp>
        <p:nvSpPr>
          <p:cNvPr id="460" name="Shape 460"/>
          <p:cNvSpPr/>
          <p:nvPr/>
        </p:nvSpPr>
        <p:spPr>
          <a:xfrm rot="281">
            <a:off x="4407854" y="1500222"/>
            <a:ext cx="3670800" cy="3674100"/>
          </a:xfrm>
          <a:prstGeom prst="rect">
            <a:avLst/>
          </a:prstGeom>
          <a:noFill/>
          <a:ln>
            <a:noFill/>
          </a:ln>
        </p:spPr>
        <p:txBody>
          <a:bodyPr anchorCtr="0" anchor="ctr" bIns="60925" lIns="121900" rIns="121900" wrap="square" tIns="60925">
            <a:noAutofit/>
          </a:bodyPr>
          <a:lstStyle/>
          <a:p>
            <a:pPr indent="457200" lvl="0" marL="914400" marR="0" rtl="0">
              <a:lnSpc>
                <a:spcPct val="100000"/>
              </a:lnSpc>
              <a:spcBef>
                <a:spcPts val="0"/>
              </a:spcBef>
              <a:spcAft>
                <a:spcPts val="0"/>
              </a:spcAft>
              <a:buClr>
                <a:schemeClr val="lt1"/>
              </a:buClr>
              <a:buFont typeface="Calibri"/>
              <a:buNone/>
            </a:pPr>
            <a:r>
              <a:rPr b="0" i="0" lang="en-US" sz="1800" u="none" cap="none" strike="noStrike">
                <a:solidFill>
                  <a:schemeClr val="lt1"/>
                </a:solidFill>
                <a:latin typeface="Calibri"/>
                <a:ea typeface="Calibri"/>
                <a:cs typeface="Calibri"/>
                <a:sym typeface="Calibri"/>
              </a:rPr>
              <a:t>RELIGIOUS RIGH</a:t>
            </a:r>
            <a:r>
              <a:rPr lang="en-US" sz="1800">
                <a:solidFill>
                  <a:schemeClr val="lt1"/>
                </a:solidFill>
                <a:latin typeface="Calibri"/>
                <a:ea typeface="Calibri"/>
                <a:cs typeface="Calibri"/>
                <a:sym typeface="Calibri"/>
              </a:rPr>
              <a:t>T</a:t>
            </a:r>
          </a:p>
        </p:txBody>
      </p:sp>
      <p:pic>
        <p:nvPicPr>
          <p:cNvPr id="461" name="Shape 461"/>
          <p:cNvPicPr preferRelativeResize="0"/>
          <p:nvPr/>
        </p:nvPicPr>
        <p:blipFill>
          <a:blip r:embed="rId5">
            <a:alphaModFix amt="70000"/>
          </a:blip>
          <a:stretch>
            <a:fillRect/>
          </a:stretch>
        </p:blipFill>
        <p:spPr>
          <a:xfrm>
            <a:off x="903875" y="3416825"/>
            <a:ext cx="4566950" cy="3137369"/>
          </a:xfrm>
          <a:prstGeom prst="rect">
            <a:avLst/>
          </a:prstGeom>
          <a:noFill/>
          <a:ln>
            <a:noFill/>
          </a:ln>
        </p:spPr>
      </p:pic>
      <p:pic>
        <p:nvPicPr>
          <p:cNvPr id="462" name="Shape 462"/>
          <p:cNvPicPr preferRelativeResize="0"/>
          <p:nvPr/>
        </p:nvPicPr>
        <p:blipFill>
          <a:blip r:embed="rId6">
            <a:alphaModFix amt="70000"/>
          </a:blip>
          <a:stretch>
            <a:fillRect/>
          </a:stretch>
        </p:blipFill>
        <p:spPr>
          <a:xfrm>
            <a:off x="903875" y="372188"/>
            <a:ext cx="4566950" cy="3044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467" name="Shape 467"/>
        <p:cNvGrpSpPr/>
        <p:nvPr/>
      </p:nvGrpSpPr>
      <p:grpSpPr>
        <a:xfrm>
          <a:off x="0" y="0"/>
          <a:ext cx="0" cy="0"/>
          <a:chOff x="0" y="0"/>
          <a:chExt cx="0" cy="0"/>
        </a:xfrm>
      </p:grpSpPr>
      <p:pic>
        <p:nvPicPr>
          <p:cNvPr id="468" name="Shape 468"/>
          <p:cNvPicPr preferRelativeResize="0"/>
          <p:nvPr/>
        </p:nvPicPr>
        <p:blipFill rotWithShape="1">
          <a:blip r:embed="rId3">
            <a:alphaModFix amt="16000"/>
          </a:blip>
          <a:srcRect b="0" l="0" r="0" t="0"/>
          <a:stretch/>
        </p:blipFill>
        <p:spPr>
          <a:xfrm>
            <a:off x="223713" y="-12425"/>
            <a:ext cx="8742000" cy="6744256"/>
          </a:xfrm>
          <a:prstGeom prst="rect">
            <a:avLst/>
          </a:prstGeom>
          <a:noFill/>
          <a:ln>
            <a:noFill/>
          </a:ln>
        </p:spPr>
      </p:pic>
      <p:cxnSp>
        <p:nvCxnSpPr>
          <p:cNvPr id="469" name="Shape 469"/>
          <p:cNvCxnSpPr/>
          <p:nvPr/>
        </p:nvCxnSpPr>
        <p:spPr>
          <a:xfrm rot="10800000">
            <a:off x="298100" y="2669675"/>
            <a:ext cx="8473800" cy="5400"/>
          </a:xfrm>
          <a:prstGeom prst="straightConnector1">
            <a:avLst/>
          </a:prstGeom>
          <a:noFill/>
          <a:ln cap="flat" cmpd="sng" w="76200">
            <a:solidFill>
              <a:schemeClr val="accent2"/>
            </a:solidFill>
            <a:prstDash val="solid"/>
            <a:round/>
            <a:headEnd len="lg" w="lg" type="none"/>
            <a:tailEnd len="lg" w="lg" type="triangle"/>
          </a:ln>
        </p:spPr>
      </p:cxnSp>
      <p:cxnSp>
        <p:nvCxnSpPr>
          <p:cNvPr id="470" name="Shape 470"/>
          <p:cNvCxnSpPr/>
          <p:nvPr/>
        </p:nvCxnSpPr>
        <p:spPr>
          <a:xfrm>
            <a:off x="518400" y="2675075"/>
            <a:ext cx="8344200" cy="1800"/>
          </a:xfrm>
          <a:prstGeom prst="straightConnector1">
            <a:avLst/>
          </a:prstGeom>
          <a:noFill/>
          <a:ln cap="flat" cmpd="sng" w="76200">
            <a:solidFill>
              <a:schemeClr val="accent2"/>
            </a:solidFill>
            <a:prstDash val="solid"/>
            <a:round/>
            <a:headEnd len="lg" w="lg" type="none"/>
            <a:tailEnd len="lg" w="lg" type="triangle"/>
          </a:ln>
        </p:spPr>
      </p:cxnSp>
      <p:sp>
        <p:nvSpPr>
          <p:cNvPr id="471" name="Shape 471"/>
          <p:cNvSpPr txBox="1"/>
          <p:nvPr/>
        </p:nvSpPr>
        <p:spPr>
          <a:xfrm>
            <a:off x="848250" y="1965000"/>
            <a:ext cx="1308600" cy="5841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chemeClr val="lt1"/>
              </a:buClr>
              <a:buFont typeface="Calibri"/>
              <a:buNone/>
            </a:pPr>
            <a:r>
              <a:rPr lang="en-US" sz="3000">
                <a:solidFill>
                  <a:schemeClr val="lt1"/>
                </a:solidFill>
                <a:latin typeface="Calibri"/>
                <a:ea typeface="Calibri"/>
                <a:cs typeface="Calibri"/>
                <a:sym typeface="Calibri"/>
              </a:rPr>
              <a:t>LEFT</a:t>
            </a:r>
          </a:p>
        </p:txBody>
      </p:sp>
      <p:sp>
        <p:nvSpPr>
          <p:cNvPr id="472" name="Shape 472"/>
          <p:cNvSpPr txBox="1"/>
          <p:nvPr/>
        </p:nvSpPr>
        <p:spPr>
          <a:xfrm>
            <a:off x="7169550" y="1965000"/>
            <a:ext cx="1153200" cy="5841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chemeClr val="lt1"/>
              </a:buClr>
              <a:buFont typeface="Calibri"/>
              <a:buNone/>
            </a:pPr>
            <a:r>
              <a:rPr lang="en-US" sz="3000">
                <a:solidFill>
                  <a:schemeClr val="lt1"/>
                </a:solidFill>
                <a:latin typeface="Calibri"/>
                <a:ea typeface="Calibri"/>
                <a:cs typeface="Calibri"/>
                <a:sym typeface="Calibri"/>
              </a:rPr>
              <a:t>RIGHT</a:t>
            </a:r>
          </a:p>
        </p:txBody>
      </p:sp>
      <p:sp>
        <p:nvSpPr>
          <p:cNvPr id="473" name="Shape 473"/>
          <p:cNvSpPr txBox="1"/>
          <p:nvPr/>
        </p:nvSpPr>
        <p:spPr>
          <a:xfrm>
            <a:off x="4803925" y="3031825"/>
            <a:ext cx="3994200" cy="2361600"/>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None/>
            </a:pPr>
            <a:r>
              <a:rPr lang="en-US" sz="1600">
                <a:solidFill>
                  <a:schemeClr val="lt1"/>
                </a:solidFill>
                <a:latin typeface="Calibri"/>
                <a:ea typeface="Calibri"/>
                <a:cs typeface="Calibri"/>
                <a:sym typeface="Calibri"/>
              </a:rPr>
              <a:t>WHITE SUPREMACY</a:t>
            </a:r>
          </a:p>
          <a:p>
            <a:pPr indent="0" lvl="0" marL="0" marR="0" rtl="0" algn="r">
              <a:lnSpc>
                <a:spcPct val="100000"/>
              </a:lnSpc>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US" sz="1600">
                <a:solidFill>
                  <a:schemeClr val="lt1"/>
                </a:solidFill>
                <a:latin typeface="Calibri"/>
                <a:ea typeface="Calibri"/>
                <a:cs typeface="Calibri"/>
                <a:sym typeface="Calibri"/>
              </a:rPr>
              <a:t>ETHNIC NATIONALISM</a:t>
            </a:r>
          </a:p>
          <a:p>
            <a:pPr indent="0" lvl="0" marL="0" marR="0" rtl="0" algn="r">
              <a:lnSpc>
                <a:spcPct val="100000"/>
              </a:lnSpc>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US" sz="1800">
                <a:solidFill>
                  <a:schemeClr val="accent6"/>
                </a:solidFill>
                <a:latin typeface="Calibri"/>
                <a:ea typeface="Calibri"/>
                <a:cs typeface="Calibri"/>
                <a:sym typeface="Calibri"/>
              </a:rPr>
              <a:t>DIFFERENCE AS EXISTENTIAL THREAT</a:t>
            </a:r>
          </a:p>
          <a:p>
            <a:pPr indent="0" lvl="0" marL="0" marR="0" rtl="0" algn="l">
              <a:lnSpc>
                <a:spcPct val="100000"/>
              </a:lnSpc>
              <a:spcBef>
                <a:spcPts val="0"/>
              </a:spcBef>
              <a:spcAft>
                <a:spcPts val="0"/>
              </a:spcAft>
              <a:buNone/>
            </a:pPr>
            <a:r>
              <a:rPr lang="en-US" sz="1800">
                <a:solidFill>
                  <a:schemeClr val="accent6"/>
                </a:solidFill>
                <a:latin typeface="Calibri"/>
                <a:ea typeface="Calibri"/>
                <a:cs typeface="Calibri"/>
                <a:sym typeface="Calibri"/>
              </a:rPr>
              <a:t>                     Othering </a:t>
            </a:r>
          </a:p>
        </p:txBody>
      </p:sp>
      <p:sp>
        <p:nvSpPr>
          <p:cNvPr id="474" name="Shape 474"/>
          <p:cNvSpPr txBox="1"/>
          <p:nvPr/>
        </p:nvSpPr>
        <p:spPr>
          <a:xfrm>
            <a:off x="314850" y="3031825"/>
            <a:ext cx="3246600" cy="23616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None/>
            </a:pPr>
            <a:r>
              <a:rPr lang="en-US" sz="1600">
                <a:solidFill>
                  <a:schemeClr val="lt1"/>
                </a:solidFill>
                <a:latin typeface="Calibri"/>
                <a:ea typeface="Calibri"/>
                <a:cs typeface="Calibri"/>
                <a:sym typeface="Calibri"/>
              </a:rPr>
              <a:t>FOCUS ON THE ECONOMY </a:t>
            </a:r>
          </a:p>
          <a:p>
            <a:pPr indent="0" lvl="0" marL="0" marR="0" rtl="0" algn="l">
              <a:lnSpc>
                <a:spcPct val="100000"/>
              </a:lnSpc>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rPr lang="en-US" sz="1600">
                <a:solidFill>
                  <a:schemeClr val="lt1"/>
                </a:solidFill>
                <a:latin typeface="Calibri"/>
                <a:ea typeface="Calibri"/>
                <a:cs typeface="Calibri"/>
                <a:sym typeface="Calibri"/>
              </a:rPr>
              <a:t>“IDENTITY POLITICS HURTS US.”</a:t>
            </a:r>
          </a:p>
          <a:p>
            <a:pPr indent="0" lvl="0" marL="0" marR="0" rtl="0" algn="l">
              <a:lnSpc>
                <a:spcPct val="100000"/>
              </a:lnSpc>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rPr lang="en-US" sz="1800">
                <a:solidFill>
                  <a:srgbClr val="FF9900"/>
                </a:solidFill>
                <a:latin typeface="Calibri"/>
                <a:ea typeface="Calibri"/>
                <a:cs typeface="Calibri"/>
                <a:sym typeface="Calibri"/>
              </a:rPr>
              <a:t>DIFFERENCE IS NOT REAL</a:t>
            </a:r>
          </a:p>
          <a:p>
            <a:pPr indent="0" lvl="0" marL="0" marR="0" rtl="0" algn="l">
              <a:lnSpc>
                <a:spcPct val="100000"/>
              </a:lnSpc>
              <a:spcBef>
                <a:spcPts val="0"/>
              </a:spcBef>
              <a:spcAft>
                <a:spcPts val="0"/>
              </a:spcAft>
              <a:buNone/>
            </a:pPr>
            <a:r>
              <a:rPr lang="en-US" sz="1800">
                <a:solidFill>
                  <a:srgbClr val="FF9900"/>
                </a:solidFill>
                <a:latin typeface="Calibri"/>
                <a:ea typeface="Calibri"/>
                <a:cs typeface="Calibri"/>
                <a:sym typeface="Calibri"/>
              </a:rPr>
              <a:t>Saming</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479" name="Shape 479"/>
        <p:cNvGrpSpPr/>
        <p:nvPr/>
      </p:nvGrpSpPr>
      <p:grpSpPr>
        <a:xfrm>
          <a:off x="0" y="0"/>
          <a:ext cx="0" cy="0"/>
          <a:chOff x="0" y="0"/>
          <a:chExt cx="0" cy="0"/>
        </a:xfrm>
      </p:grpSpPr>
      <p:pic>
        <p:nvPicPr>
          <p:cNvPr id="480" name="Shape 480"/>
          <p:cNvPicPr preferRelativeResize="0"/>
          <p:nvPr/>
        </p:nvPicPr>
        <p:blipFill rotWithShape="1">
          <a:blip r:embed="rId3">
            <a:alphaModFix amt="80000"/>
          </a:blip>
          <a:srcRect b="0" l="0" r="0" t="0"/>
          <a:stretch/>
        </p:blipFill>
        <p:spPr>
          <a:xfrm>
            <a:off x="1780650" y="258275"/>
            <a:ext cx="5581490" cy="5581490"/>
          </a:xfrm>
          <a:prstGeom prst="rect">
            <a:avLst/>
          </a:prstGeom>
          <a:noFill/>
          <a:ln>
            <a:noFill/>
          </a:ln>
        </p:spPr>
      </p:pic>
      <p:sp>
        <p:nvSpPr>
          <p:cNvPr id="481" name="Shape 481"/>
          <p:cNvSpPr txBox="1"/>
          <p:nvPr>
            <p:ph idx="4294967295" type="title"/>
          </p:nvPr>
        </p:nvSpPr>
        <p:spPr>
          <a:xfrm>
            <a:off x="0" y="6024450"/>
            <a:ext cx="9144000" cy="531900"/>
          </a:xfrm>
          <a:prstGeom prst="rect">
            <a:avLst/>
          </a:prstGeom>
          <a:noFill/>
          <a:ln>
            <a:noFill/>
          </a:ln>
        </p:spPr>
        <p:txBody>
          <a:bodyPr anchorCtr="0" anchor="t" bIns="45700" lIns="91425" rIns="91425" wrap="square" tIns="45700">
            <a:noAutofit/>
          </a:bodyPr>
          <a:lstStyle/>
          <a:p>
            <a:pPr indent="0" lvl="0" marL="0" marR="0" rtl="0" algn="ctr">
              <a:lnSpc>
                <a:spcPct val="90000"/>
              </a:lnSpc>
              <a:spcBef>
                <a:spcPts val="0"/>
              </a:spcBef>
              <a:spcAft>
                <a:spcPts val="0"/>
              </a:spcAft>
              <a:buClr>
                <a:schemeClr val="lt1"/>
              </a:buClr>
              <a:buFont typeface="Georgia"/>
              <a:buNone/>
            </a:pPr>
            <a:r>
              <a:rPr b="0" i="0" lang="en-US" sz="3400" u="none" cap="none" strike="noStrike">
                <a:solidFill>
                  <a:schemeClr val="lt1"/>
                </a:solidFill>
                <a:latin typeface="Georgia"/>
                <a:ea typeface="Georgia"/>
                <a:cs typeface="Georgia"/>
                <a:sym typeface="Georgia"/>
              </a:rPr>
              <a:t>Who belongs in the circle of human concern?</a:t>
            </a:r>
          </a:p>
        </p:txBody>
      </p:sp>
      <p:sp>
        <p:nvSpPr>
          <p:cNvPr id="482" name="Shape 482"/>
          <p:cNvSpPr/>
          <p:nvPr/>
        </p:nvSpPr>
        <p:spPr>
          <a:xfrm>
            <a:off x="1278600" y="258275"/>
            <a:ext cx="3332100" cy="2650500"/>
          </a:xfrm>
          <a:prstGeom prst="rect">
            <a:avLst/>
          </a:prstGeom>
          <a:solidFill>
            <a:srgbClr val="007078"/>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3" name="Shape 483"/>
          <p:cNvSpPr/>
          <p:nvPr/>
        </p:nvSpPr>
        <p:spPr>
          <a:xfrm>
            <a:off x="1278600" y="2908775"/>
            <a:ext cx="3332100" cy="2932200"/>
          </a:xfrm>
          <a:prstGeom prst="rect">
            <a:avLst/>
          </a:prstGeom>
          <a:solidFill>
            <a:srgbClr val="007078"/>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4" name="Shape 484"/>
          <p:cNvSpPr/>
          <p:nvPr/>
        </p:nvSpPr>
        <p:spPr>
          <a:xfrm>
            <a:off x="4610700" y="3495813"/>
            <a:ext cx="3332100" cy="2398800"/>
          </a:xfrm>
          <a:prstGeom prst="rect">
            <a:avLst/>
          </a:prstGeom>
          <a:solidFill>
            <a:srgbClr val="007078"/>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5" name="Shape 485"/>
          <p:cNvSpPr/>
          <p:nvPr/>
        </p:nvSpPr>
        <p:spPr>
          <a:xfrm>
            <a:off x="4610700" y="135000"/>
            <a:ext cx="3332100" cy="3360900"/>
          </a:xfrm>
          <a:prstGeom prst="rect">
            <a:avLst/>
          </a:prstGeom>
          <a:solidFill>
            <a:srgbClr val="007078"/>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2"/>
                                        </p:tgtEl>
                                      </p:cBhvr>
                                    </p:animEffect>
                                    <p:set>
                                      <p:cBhvr>
                                        <p:cTn dur="1" fill="hold">
                                          <p:stCondLst>
                                            <p:cond delay="1000"/>
                                          </p:stCondLst>
                                        </p:cTn>
                                        <p:tgtEl>
                                          <p:spTgt spid="48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4"/>
                                        </p:tgtEl>
                                      </p:cBhvr>
                                    </p:animEffect>
                                    <p:set>
                                      <p:cBhvr>
                                        <p:cTn dur="1" fill="hold">
                                          <p:stCondLst>
                                            <p:cond delay="1000"/>
                                          </p:stCondLst>
                                        </p:cTn>
                                        <p:tgtEl>
                                          <p:spTgt spid="4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5"/>
                                        </p:tgtEl>
                                      </p:cBhvr>
                                    </p:animEffect>
                                    <p:set>
                                      <p:cBhvr>
                                        <p:cTn dur="1" fill="hold">
                                          <p:stCondLst>
                                            <p:cond delay="1000"/>
                                          </p:stCondLst>
                                        </p:cTn>
                                        <p:tgtEl>
                                          <p:spTgt spid="4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3"/>
                                        </p:tgtEl>
                                      </p:cBhvr>
                                    </p:animEffect>
                                    <p:set>
                                      <p:cBhvr>
                                        <p:cTn dur="1" fill="hold">
                                          <p:stCondLst>
                                            <p:cond delay="1000"/>
                                          </p:stCondLst>
                                        </p:cTn>
                                        <p:tgtEl>
                                          <p:spTgt spid="48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490" name="Shape 490"/>
        <p:cNvGrpSpPr/>
        <p:nvPr/>
      </p:nvGrpSpPr>
      <p:grpSpPr>
        <a:xfrm>
          <a:off x="0" y="0"/>
          <a:ext cx="0" cy="0"/>
          <a:chOff x="0" y="0"/>
          <a:chExt cx="0" cy="0"/>
        </a:xfrm>
      </p:grpSpPr>
      <p:pic>
        <p:nvPicPr>
          <p:cNvPr id="491" name="Shape 491"/>
          <p:cNvPicPr preferRelativeResize="0"/>
          <p:nvPr/>
        </p:nvPicPr>
        <p:blipFill rotWithShape="1">
          <a:blip r:embed="rId3">
            <a:alphaModFix/>
          </a:blip>
          <a:srcRect b="0" l="0" r="0" t="0"/>
          <a:stretch/>
        </p:blipFill>
        <p:spPr>
          <a:xfrm>
            <a:off x="1780650" y="258275"/>
            <a:ext cx="5581490" cy="5581516"/>
          </a:xfrm>
          <a:prstGeom prst="rect">
            <a:avLst/>
          </a:prstGeom>
          <a:noFill/>
          <a:ln>
            <a:noFill/>
          </a:ln>
        </p:spPr>
      </p:pic>
      <p:sp>
        <p:nvSpPr>
          <p:cNvPr id="492" name="Shape 492"/>
          <p:cNvSpPr txBox="1"/>
          <p:nvPr>
            <p:ph idx="4294967295" type="title"/>
          </p:nvPr>
        </p:nvSpPr>
        <p:spPr>
          <a:xfrm>
            <a:off x="0" y="6024450"/>
            <a:ext cx="9144000" cy="531900"/>
          </a:xfrm>
          <a:prstGeom prst="rect">
            <a:avLst/>
          </a:prstGeom>
          <a:noFill/>
          <a:ln>
            <a:noFill/>
          </a:ln>
        </p:spPr>
        <p:txBody>
          <a:bodyPr anchorCtr="0" anchor="t" bIns="45700" lIns="91425" rIns="91425" wrap="square" tIns="45700">
            <a:noAutofit/>
          </a:bodyPr>
          <a:lstStyle/>
          <a:p>
            <a:pPr indent="0" lvl="0" marL="0" marR="0" rtl="0" algn="ctr">
              <a:lnSpc>
                <a:spcPct val="90000"/>
              </a:lnSpc>
              <a:spcBef>
                <a:spcPts val="0"/>
              </a:spcBef>
              <a:spcAft>
                <a:spcPts val="0"/>
              </a:spcAft>
              <a:buClr>
                <a:schemeClr val="lt1"/>
              </a:buClr>
              <a:buFont typeface="Georgia"/>
              <a:buNone/>
            </a:pPr>
            <a:r>
              <a:rPr b="0" i="0" lang="en-US" sz="3400" u="none" cap="none" strike="noStrike">
                <a:solidFill>
                  <a:schemeClr val="lt1"/>
                </a:solidFill>
                <a:latin typeface="Georgia"/>
                <a:ea typeface="Georgia"/>
                <a:cs typeface="Georgia"/>
                <a:sym typeface="Georgia"/>
              </a:rPr>
              <a:t>Unfortunately</a:t>
            </a:r>
            <a:r>
              <a:rPr lang="en-US" sz="3400">
                <a:latin typeface="Georgia"/>
                <a:ea typeface="Georgia"/>
                <a:cs typeface="Georgia"/>
                <a:sym typeface="Georgia"/>
              </a:rPr>
              <a:t>…</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bg>
      <p:bgPr>
        <a:solidFill>
          <a:srgbClr val="007078"/>
        </a:solidFill>
      </p:bgPr>
    </p:bg>
    <p:spTree>
      <p:nvGrpSpPr>
        <p:cNvPr id="497" name="Shape 497"/>
        <p:cNvGrpSpPr/>
        <p:nvPr/>
      </p:nvGrpSpPr>
      <p:grpSpPr>
        <a:xfrm>
          <a:off x="0" y="0"/>
          <a:ext cx="0" cy="0"/>
          <a:chOff x="0" y="0"/>
          <a:chExt cx="0" cy="0"/>
        </a:xfrm>
      </p:grpSpPr>
      <p:pic>
        <p:nvPicPr>
          <p:cNvPr id="498" name="Shape 498"/>
          <p:cNvPicPr preferRelativeResize="0"/>
          <p:nvPr/>
        </p:nvPicPr>
        <p:blipFill>
          <a:blip r:embed="rId3">
            <a:alphaModFix/>
          </a:blip>
          <a:stretch>
            <a:fillRect/>
          </a:stretch>
        </p:blipFill>
        <p:spPr>
          <a:xfrm>
            <a:off x="-824400" y="2206475"/>
            <a:ext cx="10585750" cy="3203575"/>
          </a:xfrm>
          <a:prstGeom prst="rect">
            <a:avLst/>
          </a:prstGeom>
          <a:noFill/>
          <a:ln>
            <a:noFill/>
          </a:ln>
        </p:spPr>
      </p:pic>
      <p:sp>
        <p:nvSpPr>
          <p:cNvPr id="499" name="Shape 499"/>
          <p:cNvSpPr txBox="1"/>
          <p:nvPr/>
        </p:nvSpPr>
        <p:spPr>
          <a:xfrm>
            <a:off x="0" y="152400"/>
            <a:ext cx="9144000" cy="1122900"/>
          </a:xfrm>
          <a:prstGeom prst="rect">
            <a:avLst/>
          </a:prstGeom>
          <a:noFill/>
          <a:ln>
            <a:noFill/>
          </a:ln>
        </p:spPr>
        <p:txBody>
          <a:bodyPr anchorCtr="0" anchor="ctr" bIns="91425" lIns="91425" rIns="91425" wrap="square" tIns="91425">
            <a:noAutofit/>
          </a:bodyPr>
          <a:lstStyle/>
          <a:p>
            <a:pPr indent="0" lvl="0" marL="0" marR="0" rtl="0" algn="ctr">
              <a:lnSpc>
                <a:spcPct val="90000"/>
              </a:lnSpc>
              <a:spcBef>
                <a:spcPts val="0"/>
              </a:spcBef>
              <a:spcAft>
                <a:spcPts val="0"/>
              </a:spcAft>
              <a:buClr>
                <a:schemeClr val="lt1"/>
              </a:buClr>
              <a:buFont typeface="Georgia"/>
              <a:buNone/>
            </a:pPr>
            <a:r>
              <a:rPr lang="en-US" sz="3400">
                <a:solidFill>
                  <a:schemeClr val="lt1"/>
                </a:solidFill>
                <a:latin typeface="Georgia"/>
                <a:ea typeface="Georgia"/>
                <a:cs typeface="Georgia"/>
                <a:sym typeface="Georgia"/>
              </a:rPr>
              <a:t>demagoguery does not bridge – it breaks.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bg>
      <p:bgPr>
        <a:solidFill>
          <a:srgbClr val="007078"/>
        </a:solidFill>
      </p:bgPr>
    </p:bg>
    <p:spTree>
      <p:nvGrpSpPr>
        <p:cNvPr id="504" name="Shape 504"/>
        <p:cNvGrpSpPr/>
        <p:nvPr/>
      </p:nvGrpSpPr>
      <p:grpSpPr>
        <a:xfrm>
          <a:off x="0" y="0"/>
          <a:ext cx="0" cy="0"/>
          <a:chOff x="0" y="0"/>
          <a:chExt cx="0" cy="0"/>
        </a:xfrm>
      </p:grpSpPr>
      <p:sp>
        <p:nvSpPr>
          <p:cNvPr id="505" name="Shape 505"/>
          <p:cNvSpPr txBox="1"/>
          <p:nvPr>
            <p:ph idx="4294967295" type="title"/>
          </p:nvPr>
        </p:nvSpPr>
        <p:spPr>
          <a:xfrm>
            <a:off x="0" y="5680800"/>
            <a:ext cx="9144000" cy="531900"/>
          </a:xfrm>
          <a:prstGeom prst="rect">
            <a:avLst/>
          </a:prstGeom>
          <a:noFill/>
          <a:ln>
            <a:noFill/>
          </a:ln>
        </p:spPr>
        <p:txBody>
          <a:bodyPr anchorCtr="0" anchor="t" bIns="45700" lIns="91425" rIns="91425" wrap="square" tIns="45700">
            <a:noAutofit/>
          </a:bodyPr>
          <a:lstStyle/>
          <a:p>
            <a:pPr indent="-69850" lvl="0" marL="0" marR="0" rtl="0">
              <a:lnSpc>
                <a:spcPct val="90000"/>
              </a:lnSpc>
              <a:spcBef>
                <a:spcPts val="0"/>
              </a:spcBef>
              <a:spcAft>
                <a:spcPts val="0"/>
              </a:spcAft>
              <a:buClr>
                <a:schemeClr val="dk1"/>
              </a:buClr>
              <a:buSzPts val="1100"/>
              <a:buFont typeface="Arial"/>
              <a:buNone/>
            </a:pPr>
            <a:r>
              <a:rPr lang="en-US" sz="3400">
                <a:solidFill>
                  <a:srgbClr val="FFFFFF"/>
                </a:solidFill>
                <a:latin typeface="Georgia"/>
                <a:ea typeface="Georgia"/>
                <a:cs typeface="Georgia"/>
                <a:sym typeface="Georgia"/>
              </a:rPr>
              <a:t>Bridge — Listen, engage, organize, love.</a:t>
            </a:r>
          </a:p>
          <a:p>
            <a:pPr indent="0" lvl="0" marL="0" marR="0" rtl="0" algn="ctr">
              <a:lnSpc>
                <a:spcPct val="90000"/>
              </a:lnSpc>
              <a:spcBef>
                <a:spcPts val="0"/>
              </a:spcBef>
              <a:spcAft>
                <a:spcPts val="0"/>
              </a:spcAft>
              <a:buClr>
                <a:schemeClr val="lt1"/>
              </a:buClr>
              <a:buFont typeface="Georgia"/>
              <a:buNone/>
            </a:pPr>
            <a:r>
              <a:t/>
            </a:r>
            <a:endParaRPr sz="3400">
              <a:solidFill>
                <a:srgbClr val="FFFFFF"/>
              </a:solidFill>
              <a:latin typeface="Georgia"/>
              <a:ea typeface="Georgia"/>
              <a:cs typeface="Georgia"/>
              <a:sym typeface="Georgia"/>
            </a:endParaRPr>
          </a:p>
        </p:txBody>
      </p:sp>
      <p:pic>
        <p:nvPicPr>
          <p:cNvPr id="506" name="Shape 506"/>
          <p:cNvPicPr preferRelativeResize="0"/>
          <p:nvPr/>
        </p:nvPicPr>
        <p:blipFill rotWithShape="1">
          <a:blip r:embed="rId3">
            <a:alphaModFix/>
          </a:blip>
          <a:srcRect b="10135" l="0" r="0" t="0"/>
          <a:stretch/>
        </p:blipFill>
        <p:spPr>
          <a:xfrm>
            <a:off x="-57937" y="2075599"/>
            <a:ext cx="8802665" cy="2690978"/>
          </a:xfrm>
          <a:prstGeom prst="rect">
            <a:avLst/>
          </a:prstGeom>
          <a:noFill/>
          <a:ln>
            <a:noFill/>
          </a:ln>
        </p:spPr>
      </p:pic>
      <p:sp>
        <p:nvSpPr>
          <p:cNvPr id="507" name="Shape 507"/>
          <p:cNvSpPr txBox="1"/>
          <p:nvPr/>
        </p:nvSpPr>
        <p:spPr>
          <a:xfrm>
            <a:off x="23650" y="5173225"/>
            <a:ext cx="2569500" cy="394200"/>
          </a:xfrm>
          <a:prstGeom prst="rect">
            <a:avLst/>
          </a:prstGeom>
          <a:noFill/>
          <a:ln>
            <a:noFill/>
          </a:ln>
        </p:spPr>
        <p:txBody>
          <a:bodyPr anchorCtr="0" anchor="t" bIns="91425" lIns="91425" rIns="91425" wrap="square" tIns="91425">
            <a:noAutofit/>
          </a:bodyPr>
          <a:lstStyle/>
          <a:p>
            <a:pPr indent="0" lvl="0" marL="0" marR="0" rtl="0" algn="ctr">
              <a:lnSpc>
                <a:spcPct val="100000"/>
              </a:lnSpc>
              <a:spcBef>
                <a:spcPts val="0"/>
              </a:spcBef>
              <a:spcAft>
                <a:spcPts val="0"/>
              </a:spcAft>
              <a:buClr>
                <a:srgbClr val="FF9900"/>
              </a:buClr>
              <a:buFont typeface="Calibri"/>
              <a:buNone/>
            </a:pPr>
            <a:r>
              <a:rPr b="0" i="0" lang="en-US" sz="1800" u="none" cap="none" strike="noStrike">
                <a:solidFill>
                  <a:srgbClr val="FF9900"/>
                </a:solidFill>
                <a:latin typeface="Calibri"/>
                <a:ea typeface="Calibri"/>
                <a:cs typeface="Calibri"/>
                <a:sym typeface="Calibri"/>
              </a:rPr>
              <a:t>EXCLUSION</a:t>
            </a:r>
          </a:p>
        </p:txBody>
      </p:sp>
      <p:sp>
        <p:nvSpPr>
          <p:cNvPr id="508" name="Shape 508"/>
          <p:cNvSpPr txBox="1"/>
          <p:nvPr/>
        </p:nvSpPr>
        <p:spPr>
          <a:xfrm>
            <a:off x="3058500" y="5173225"/>
            <a:ext cx="2569500" cy="394200"/>
          </a:xfrm>
          <a:prstGeom prst="rect">
            <a:avLst/>
          </a:prstGeom>
          <a:noFill/>
          <a:ln>
            <a:noFill/>
          </a:ln>
        </p:spPr>
        <p:txBody>
          <a:bodyPr anchorCtr="0" anchor="t" bIns="91425" lIns="91425" rIns="91425" wrap="square" tIns="91425">
            <a:noAutofit/>
          </a:bodyPr>
          <a:lstStyle/>
          <a:p>
            <a:pPr indent="0" lvl="0" marL="0" marR="0" rtl="0" algn="ctr">
              <a:lnSpc>
                <a:spcPct val="100000"/>
              </a:lnSpc>
              <a:spcBef>
                <a:spcPts val="0"/>
              </a:spcBef>
              <a:spcAft>
                <a:spcPts val="0"/>
              </a:spcAft>
              <a:buClr>
                <a:srgbClr val="FF9900"/>
              </a:buClr>
              <a:buFont typeface="Calibri"/>
              <a:buNone/>
            </a:pPr>
            <a:r>
              <a:rPr b="0" i="0" lang="en-US" sz="1800" u="none" cap="none" strike="noStrike">
                <a:solidFill>
                  <a:srgbClr val="FF9900"/>
                </a:solidFill>
                <a:latin typeface="Calibri"/>
                <a:ea typeface="Calibri"/>
                <a:cs typeface="Calibri"/>
                <a:sym typeface="Calibri"/>
              </a:rPr>
              <a:t>INTEGRATION</a:t>
            </a:r>
          </a:p>
        </p:txBody>
      </p:sp>
      <p:sp>
        <p:nvSpPr>
          <p:cNvPr id="509" name="Shape 509"/>
          <p:cNvSpPr txBox="1"/>
          <p:nvPr/>
        </p:nvSpPr>
        <p:spPr>
          <a:xfrm>
            <a:off x="6321950" y="5173225"/>
            <a:ext cx="2569500" cy="394200"/>
          </a:xfrm>
          <a:prstGeom prst="rect">
            <a:avLst/>
          </a:prstGeom>
          <a:noFill/>
          <a:ln>
            <a:noFill/>
          </a:ln>
        </p:spPr>
        <p:txBody>
          <a:bodyPr anchorCtr="0" anchor="t" bIns="91425" lIns="91425" rIns="91425" wrap="square" tIns="91425">
            <a:noAutofit/>
          </a:bodyPr>
          <a:lstStyle/>
          <a:p>
            <a:pPr indent="0" lvl="0" marL="0" marR="0" rtl="0" algn="ctr">
              <a:lnSpc>
                <a:spcPct val="100000"/>
              </a:lnSpc>
              <a:spcBef>
                <a:spcPts val="0"/>
              </a:spcBef>
              <a:spcAft>
                <a:spcPts val="0"/>
              </a:spcAft>
              <a:buClr>
                <a:srgbClr val="FF9900"/>
              </a:buClr>
              <a:buFont typeface="Calibri"/>
              <a:buNone/>
            </a:pPr>
            <a:r>
              <a:rPr lang="en-US" sz="1800">
                <a:solidFill>
                  <a:srgbClr val="FF9900"/>
                </a:solidFill>
                <a:latin typeface="Calibri"/>
                <a:ea typeface="Calibri"/>
                <a:cs typeface="Calibri"/>
                <a:sym typeface="Calibri"/>
              </a:rPr>
              <a:t>BELONGING</a:t>
            </a:r>
          </a:p>
        </p:txBody>
      </p:sp>
      <p:pic>
        <p:nvPicPr>
          <p:cNvPr id="510" name="Shape 510"/>
          <p:cNvPicPr preferRelativeResize="0"/>
          <p:nvPr/>
        </p:nvPicPr>
        <p:blipFill rotWithShape="1">
          <a:blip r:embed="rId3">
            <a:alphaModFix/>
          </a:blip>
          <a:srcRect b="10136" l="67643" r="0" t="0"/>
          <a:stretch/>
        </p:blipFill>
        <p:spPr>
          <a:xfrm rot="3092919">
            <a:off x="4757231" y="-360625"/>
            <a:ext cx="2848175" cy="2690975"/>
          </a:xfrm>
          <a:prstGeom prst="rect">
            <a:avLst/>
          </a:prstGeom>
          <a:noFill/>
          <a:ln>
            <a:noFill/>
          </a:ln>
        </p:spPr>
      </p:pic>
      <p:pic>
        <p:nvPicPr>
          <p:cNvPr id="511" name="Shape 511"/>
          <p:cNvPicPr preferRelativeResize="0"/>
          <p:nvPr/>
        </p:nvPicPr>
        <p:blipFill rotWithShape="1">
          <a:blip r:embed="rId3">
            <a:alphaModFix/>
          </a:blip>
          <a:srcRect b="10136" l="67643" r="0" t="0"/>
          <a:stretch/>
        </p:blipFill>
        <p:spPr>
          <a:xfrm rot="-7728321">
            <a:off x="7551505" y="2683049"/>
            <a:ext cx="2848177" cy="2690975"/>
          </a:xfrm>
          <a:prstGeom prst="rect">
            <a:avLst/>
          </a:prstGeom>
          <a:noFill/>
          <a:ln>
            <a:noFill/>
          </a:ln>
        </p:spPr>
      </p:pic>
      <p:pic>
        <p:nvPicPr>
          <p:cNvPr id="512" name="Shape 512"/>
          <p:cNvPicPr preferRelativeResize="0"/>
          <p:nvPr/>
        </p:nvPicPr>
        <p:blipFill rotWithShape="1">
          <a:blip r:embed="rId3">
            <a:alphaModFix/>
          </a:blip>
          <a:srcRect b="10136" l="67643" r="0" t="0"/>
          <a:stretch/>
        </p:blipFill>
        <p:spPr>
          <a:xfrm rot="3092919">
            <a:off x="7320156" y="489925"/>
            <a:ext cx="2848175" cy="2690975"/>
          </a:xfrm>
          <a:prstGeom prst="rect">
            <a:avLst/>
          </a:prstGeom>
          <a:noFill/>
          <a:ln>
            <a:noFill/>
          </a:ln>
        </p:spPr>
      </p:pic>
      <p:pic>
        <p:nvPicPr>
          <p:cNvPr id="513" name="Shape 513"/>
          <p:cNvPicPr preferRelativeResize="0"/>
          <p:nvPr/>
        </p:nvPicPr>
        <p:blipFill rotWithShape="1">
          <a:blip r:embed="rId3">
            <a:alphaModFix/>
          </a:blip>
          <a:srcRect b="10136" l="67643" r="0" t="0"/>
          <a:stretch/>
        </p:blipFill>
        <p:spPr>
          <a:xfrm rot="5016198">
            <a:off x="6810206" y="-835000"/>
            <a:ext cx="2848176" cy="2690975"/>
          </a:xfrm>
          <a:prstGeom prst="rect">
            <a:avLst/>
          </a:prstGeom>
          <a:noFill/>
          <a:ln>
            <a:noFill/>
          </a:ln>
        </p:spPr>
      </p:pic>
      <p:pic>
        <p:nvPicPr>
          <p:cNvPr id="514" name="Shape 514"/>
          <p:cNvPicPr preferRelativeResize="0"/>
          <p:nvPr/>
        </p:nvPicPr>
        <p:blipFill rotWithShape="1">
          <a:blip r:embed="rId3">
            <a:alphaModFix/>
          </a:blip>
          <a:srcRect b="10136" l="67643" r="0" t="0"/>
          <a:stretch/>
        </p:blipFill>
        <p:spPr>
          <a:xfrm rot="3092919">
            <a:off x="5381356" y="754900"/>
            <a:ext cx="2848175" cy="2690975"/>
          </a:xfrm>
          <a:prstGeom prst="rect">
            <a:avLst/>
          </a:prstGeom>
          <a:noFill/>
          <a:ln>
            <a:noFill/>
          </a:ln>
        </p:spPr>
      </p:pic>
      <p:pic>
        <p:nvPicPr>
          <p:cNvPr id="515" name="Shape 515"/>
          <p:cNvPicPr preferRelativeResize="0"/>
          <p:nvPr/>
        </p:nvPicPr>
        <p:blipFill rotWithShape="1">
          <a:blip r:embed="rId3">
            <a:alphaModFix/>
          </a:blip>
          <a:srcRect b="10136" l="67643" r="0" t="0"/>
          <a:stretch/>
        </p:blipFill>
        <p:spPr>
          <a:xfrm rot="5872469">
            <a:off x="7551506" y="2325100"/>
            <a:ext cx="2848175" cy="2690974"/>
          </a:xfrm>
          <a:prstGeom prst="rect">
            <a:avLst/>
          </a:prstGeom>
          <a:noFill/>
          <a:ln>
            <a:noFill/>
          </a:ln>
        </p:spPr>
      </p:pic>
      <p:sp>
        <p:nvSpPr>
          <p:cNvPr id="516" name="Shape 516"/>
          <p:cNvSpPr txBox="1"/>
          <p:nvPr/>
        </p:nvSpPr>
        <p:spPr>
          <a:xfrm>
            <a:off x="6321950" y="5173225"/>
            <a:ext cx="2569500" cy="394200"/>
          </a:xfrm>
          <a:prstGeom prst="rect">
            <a:avLst/>
          </a:prstGeom>
          <a:noFill/>
          <a:ln>
            <a:noFill/>
          </a:ln>
        </p:spPr>
        <p:txBody>
          <a:bodyPr anchorCtr="0" anchor="t" bIns="91425" lIns="91425" rIns="91425" wrap="square" tIns="91425">
            <a:noAutofit/>
          </a:bodyPr>
          <a:lstStyle/>
          <a:p>
            <a:pPr indent="0" lvl="0" marL="0" marR="0" rtl="0" algn="ctr">
              <a:lnSpc>
                <a:spcPct val="100000"/>
              </a:lnSpc>
              <a:spcBef>
                <a:spcPts val="0"/>
              </a:spcBef>
              <a:spcAft>
                <a:spcPts val="0"/>
              </a:spcAft>
              <a:buClr>
                <a:srgbClr val="FF9900"/>
              </a:buClr>
              <a:buFont typeface="Calibri"/>
              <a:buNone/>
            </a:pPr>
            <a:r>
              <a:rPr lang="en-US" sz="1800">
                <a:solidFill>
                  <a:srgbClr val="FF9900"/>
                </a:solidFill>
                <a:latin typeface="Calibri"/>
                <a:ea typeface="Calibri"/>
                <a:cs typeface="Calibri"/>
                <a:sym typeface="Calibri"/>
              </a:rPr>
              <a:t>INCLUSION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xit" presetID="10" presetSubtype="0">
                                  <p:stCondLst>
                                    <p:cond delay="0"/>
                                  </p:stCondLst>
                                  <p:childTnLst>
                                    <p:animEffect filter="fade" transition="out">
                                      <p:cBhvr>
                                        <p:cTn dur="1000"/>
                                        <p:tgtEl>
                                          <p:spTgt spid="516"/>
                                        </p:tgtEl>
                                      </p:cBhvr>
                                    </p:animEffect>
                                    <p:set>
                                      <p:cBhvr>
                                        <p:cTn dur="1" fill="hold">
                                          <p:stCondLst>
                                            <p:cond delay="1000"/>
                                          </p:stCondLst>
                                        </p:cTn>
                                        <p:tgtEl>
                                          <p:spTgt spid="51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bg>
      <p:bgPr>
        <a:solidFill>
          <a:srgbClr val="007078"/>
        </a:solidFill>
      </p:bgPr>
    </p:bg>
    <p:spTree>
      <p:nvGrpSpPr>
        <p:cNvPr id="521" name="Shape 521"/>
        <p:cNvGrpSpPr/>
        <p:nvPr/>
      </p:nvGrpSpPr>
      <p:grpSpPr>
        <a:xfrm>
          <a:off x="0" y="0"/>
          <a:ext cx="0" cy="0"/>
          <a:chOff x="0" y="0"/>
          <a:chExt cx="0" cy="0"/>
        </a:xfrm>
      </p:grpSpPr>
      <p:pic>
        <p:nvPicPr>
          <p:cNvPr id="522" name="Shape 522"/>
          <p:cNvPicPr preferRelativeResize="0"/>
          <p:nvPr/>
        </p:nvPicPr>
        <p:blipFill>
          <a:blip r:embed="rId3">
            <a:alphaModFix amt="70000"/>
          </a:blip>
          <a:stretch>
            <a:fillRect/>
          </a:stretch>
        </p:blipFill>
        <p:spPr>
          <a:xfrm>
            <a:off x="725700" y="860300"/>
            <a:ext cx="4338401" cy="2241100"/>
          </a:xfrm>
          <a:prstGeom prst="rect">
            <a:avLst/>
          </a:prstGeom>
          <a:noFill/>
          <a:ln>
            <a:noFill/>
          </a:ln>
        </p:spPr>
      </p:pic>
      <p:pic>
        <p:nvPicPr>
          <p:cNvPr id="523" name="Shape 523"/>
          <p:cNvPicPr preferRelativeResize="0"/>
          <p:nvPr/>
        </p:nvPicPr>
        <p:blipFill>
          <a:blip r:embed="rId4">
            <a:alphaModFix amt="70000"/>
          </a:blip>
          <a:stretch>
            <a:fillRect/>
          </a:stretch>
        </p:blipFill>
        <p:spPr>
          <a:xfrm>
            <a:off x="725700" y="3174250"/>
            <a:ext cx="4338400" cy="1127802"/>
          </a:xfrm>
          <a:prstGeom prst="rect">
            <a:avLst/>
          </a:prstGeom>
          <a:noFill/>
          <a:ln>
            <a:noFill/>
          </a:ln>
        </p:spPr>
      </p:pic>
      <p:pic>
        <p:nvPicPr>
          <p:cNvPr id="524" name="Shape 524"/>
          <p:cNvPicPr preferRelativeResize="0"/>
          <p:nvPr/>
        </p:nvPicPr>
        <p:blipFill>
          <a:blip r:embed="rId5">
            <a:alphaModFix amt="70000"/>
          </a:blip>
          <a:stretch>
            <a:fillRect/>
          </a:stretch>
        </p:blipFill>
        <p:spPr>
          <a:xfrm>
            <a:off x="5133900" y="860300"/>
            <a:ext cx="3084808" cy="2241100"/>
          </a:xfrm>
          <a:prstGeom prst="rect">
            <a:avLst/>
          </a:prstGeom>
          <a:noFill/>
          <a:ln>
            <a:noFill/>
          </a:ln>
        </p:spPr>
      </p:pic>
      <p:pic>
        <p:nvPicPr>
          <p:cNvPr id="525" name="Shape 525"/>
          <p:cNvPicPr preferRelativeResize="0"/>
          <p:nvPr/>
        </p:nvPicPr>
        <p:blipFill rotWithShape="1">
          <a:blip r:embed="rId6">
            <a:alphaModFix amt="70000"/>
          </a:blip>
          <a:srcRect b="7929" l="4660" r="-4659" t="8951"/>
          <a:stretch/>
        </p:blipFill>
        <p:spPr>
          <a:xfrm>
            <a:off x="5133888" y="3174250"/>
            <a:ext cx="1356875" cy="1127800"/>
          </a:xfrm>
          <a:prstGeom prst="rect">
            <a:avLst/>
          </a:prstGeom>
          <a:noFill/>
          <a:ln>
            <a:noFill/>
          </a:ln>
        </p:spPr>
      </p:pic>
      <p:pic>
        <p:nvPicPr>
          <p:cNvPr id="526" name="Shape 526"/>
          <p:cNvPicPr preferRelativeResize="0"/>
          <p:nvPr/>
        </p:nvPicPr>
        <p:blipFill rotWithShape="1">
          <a:blip r:embed="rId7">
            <a:alphaModFix amt="70000"/>
          </a:blip>
          <a:srcRect b="0" l="0" r="6515" t="0"/>
          <a:stretch/>
        </p:blipFill>
        <p:spPr>
          <a:xfrm>
            <a:off x="6522700" y="3174250"/>
            <a:ext cx="1696000" cy="1127800"/>
          </a:xfrm>
          <a:prstGeom prst="rect">
            <a:avLst/>
          </a:prstGeom>
          <a:noFill/>
          <a:ln>
            <a:noFill/>
          </a:ln>
        </p:spPr>
      </p:pic>
      <p:sp>
        <p:nvSpPr>
          <p:cNvPr id="527" name="Shape 527"/>
          <p:cNvSpPr txBox="1"/>
          <p:nvPr>
            <p:ph idx="4294967295" type="title"/>
          </p:nvPr>
        </p:nvSpPr>
        <p:spPr>
          <a:xfrm>
            <a:off x="0" y="4817775"/>
            <a:ext cx="9144000" cy="531900"/>
          </a:xfrm>
          <a:prstGeom prst="rect">
            <a:avLst/>
          </a:prstGeom>
          <a:noFill/>
          <a:ln>
            <a:noFill/>
          </a:ln>
        </p:spPr>
        <p:txBody>
          <a:bodyPr anchorCtr="0" anchor="t" bIns="45700" lIns="91425" rIns="91425" wrap="square" tIns="45700">
            <a:noAutofit/>
          </a:bodyPr>
          <a:lstStyle/>
          <a:p>
            <a:pPr indent="0" lvl="0" marL="0" marR="0" rtl="0" algn="ctr">
              <a:lnSpc>
                <a:spcPct val="90000"/>
              </a:lnSpc>
              <a:spcBef>
                <a:spcPts val="0"/>
              </a:spcBef>
              <a:spcAft>
                <a:spcPts val="0"/>
              </a:spcAft>
              <a:buClr>
                <a:schemeClr val="lt1"/>
              </a:buClr>
              <a:buFont typeface="Georgia"/>
              <a:buNone/>
            </a:pPr>
            <a:r>
              <a:rPr lang="en-US" sz="3400">
                <a:solidFill>
                  <a:srgbClr val="FFFFFF"/>
                </a:solidFill>
                <a:latin typeface="Georgia"/>
                <a:ea typeface="Georgia"/>
                <a:cs typeface="Georgia"/>
                <a:sym typeface="Georgia"/>
              </a:rPr>
              <a:t>Fertile grounds for belonging.</a:t>
            </a:r>
          </a:p>
          <a:p>
            <a:pPr indent="0" lvl="0" marL="0" marR="0" rtl="0" algn="ctr">
              <a:lnSpc>
                <a:spcPct val="90000"/>
              </a:lnSpc>
              <a:spcBef>
                <a:spcPts val="0"/>
              </a:spcBef>
              <a:spcAft>
                <a:spcPts val="0"/>
              </a:spcAft>
              <a:buClr>
                <a:schemeClr val="lt1"/>
              </a:buClr>
              <a:buFont typeface="Georgia"/>
              <a:buNone/>
            </a:pPr>
            <a:r>
              <a:rPr lang="en-US" sz="3400">
                <a:solidFill>
                  <a:srgbClr val="FFFFFF"/>
                </a:solidFill>
                <a:latin typeface="Georgia"/>
                <a:ea typeface="Georgia"/>
                <a:cs typeface="Georgia"/>
                <a:sym typeface="Georgia"/>
              </a:rPr>
              <a:t>Are we doing enough?</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179"/>
        </a:solidFill>
      </p:bgPr>
    </p:bg>
    <p:spTree>
      <p:nvGrpSpPr>
        <p:cNvPr id="532" name="Shape 532"/>
        <p:cNvGrpSpPr/>
        <p:nvPr/>
      </p:nvGrpSpPr>
      <p:grpSpPr>
        <a:xfrm>
          <a:off x="0" y="0"/>
          <a:ext cx="0" cy="0"/>
          <a:chOff x="0" y="0"/>
          <a:chExt cx="0" cy="0"/>
        </a:xfrm>
      </p:grpSpPr>
      <p:sp>
        <p:nvSpPr>
          <p:cNvPr id="533" name="Shape 533"/>
          <p:cNvSpPr/>
          <p:nvPr/>
        </p:nvSpPr>
        <p:spPr>
          <a:xfrm>
            <a:off x="-210600" y="-919300"/>
            <a:ext cx="9564900" cy="9564900"/>
          </a:xfrm>
          <a:prstGeom prst="ellipse">
            <a:avLst/>
          </a:prstGeom>
          <a:noFill/>
          <a:ln cap="flat" cmpd="sng" w="9525">
            <a:solidFill>
              <a:srgbClr val="9E9E9E"/>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4" name="Shape 534"/>
          <p:cNvSpPr/>
          <p:nvPr/>
        </p:nvSpPr>
        <p:spPr>
          <a:xfrm>
            <a:off x="1198050" y="489200"/>
            <a:ext cx="6747900" cy="6747900"/>
          </a:xfrm>
          <a:prstGeom prst="ellipse">
            <a:avLst/>
          </a:prstGeom>
          <a:noFill/>
          <a:ln cap="flat" cmpd="sng" w="9525">
            <a:solidFill>
              <a:srgbClr val="9E9E9E"/>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5" name="Shape 535"/>
          <p:cNvSpPr/>
          <p:nvPr/>
        </p:nvSpPr>
        <p:spPr>
          <a:xfrm>
            <a:off x="446700" y="-262150"/>
            <a:ext cx="8250600" cy="8250600"/>
          </a:xfrm>
          <a:prstGeom prst="ellipse">
            <a:avLst/>
          </a:prstGeom>
          <a:noFill/>
          <a:ln cap="flat" cmpd="sng" w="9525">
            <a:solidFill>
              <a:srgbClr val="9E9E9E"/>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6" name="Shape 536"/>
          <p:cNvSpPr/>
          <p:nvPr/>
        </p:nvSpPr>
        <p:spPr>
          <a:xfrm>
            <a:off x="1986300" y="1277600"/>
            <a:ext cx="5171100" cy="5171100"/>
          </a:xfrm>
          <a:prstGeom prst="ellipse">
            <a:avLst/>
          </a:prstGeom>
          <a:no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FF9900"/>
              </a:buClr>
              <a:buFont typeface="Calibri"/>
              <a:buNone/>
            </a:pPr>
            <a:r>
              <a:rPr b="0" i="0" lang="en-US" sz="2000" u="none" cap="none" strike="noStrike">
                <a:solidFill>
                  <a:srgbClr val="FF9900"/>
                </a:solidFill>
                <a:latin typeface="Calibri"/>
                <a:ea typeface="Calibri"/>
                <a:cs typeface="Calibri"/>
                <a:sym typeface="Calibri"/>
              </a:rPr>
              <a:t>EMPATHY</a:t>
            </a:r>
          </a:p>
          <a:p>
            <a:pPr indent="0" lvl="0" marL="0" marR="0" rtl="0" algn="ctr">
              <a:lnSpc>
                <a:spcPct val="100000"/>
              </a:lnSpc>
              <a:spcBef>
                <a:spcPts val="0"/>
              </a:spcBef>
              <a:spcAft>
                <a:spcPts val="0"/>
              </a:spcAft>
              <a:buClr>
                <a:schemeClr val="dk1"/>
              </a:buClr>
              <a:buFont typeface="Arial"/>
              <a:buNone/>
            </a:pPr>
            <a:r>
              <a:t/>
            </a:r>
            <a:endParaRPr b="0" i="0" sz="600" u="none" cap="none" strike="noStrike">
              <a:solidFill>
                <a:srgbClr val="FF9900"/>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Font typeface="Calibri"/>
              <a:buNone/>
            </a:pPr>
            <a:r>
              <a:rPr b="0" i="0" lang="en-US" sz="1800" u="none" cap="none" strike="noStrike">
                <a:solidFill>
                  <a:srgbClr val="FFFFFF"/>
                </a:solidFill>
                <a:latin typeface="Calibri"/>
                <a:ea typeface="Calibri"/>
                <a:cs typeface="Calibri"/>
                <a:sym typeface="Calibri"/>
              </a:rPr>
              <a:t>Focus on </a:t>
            </a:r>
            <a:r>
              <a:rPr lang="en-US" sz="1800">
                <a:solidFill>
                  <a:srgbClr val="FFFFFF"/>
                </a:solidFill>
                <a:latin typeface="Calibri"/>
                <a:ea typeface="Calibri"/>
                <a:cs typeface="Calibri"/>
                <a:sym typeface="Calibri"/>
              </a:rPr>
              <a:t>empathy listen</a:t>
            </a:r>
            <a:r>
              <a:rPr b="0" i="0" lang="en-US" sz="1800" u="none" cap="none" strike="noStrike">
                <a:solidFill>
                  <a:srgbClr val="FFFFFF"/>
                </a:solidFill>
                <a:latin typeface="Calibri"/>
                <a:ea typeface="Calibri"/>
                <a:cs typeface="Calibri"/>
                <a:sym typeface="Calibri"/>
              </a:rPr>
              <a:t>, and practi</a:t>
            </a:r>
            <a:r>
              <a:rPr lang="en-US" sz="1800">
                <a:solidFill>
                  <a:srgbClr val="FFFFFF"/>
                </a:solidFill>
                <a:latin typeface="Calibri"/>
                <a:ea typeface="Calibri"/>
                <a:cs typeface="Calibri"/>
                <a:sym typeface="Calibri"/>
              </a:rPr>
              <a:t>ces.  Bridge instead of break..</a:t>
            </a:r>
            <a:r>
              <a:rPr b="0" i="0" lang="en-US" sz="1800" u="none" cap="none" strike="noStrike">
                <a:solidFill>
                  <a:srgbClr val="FFFFFF"/>
                </a:solidFill>
                <a:latin typeface="Calibri"/>
                <a:ea typeface="Calibri"/>
                <a:cs typeface="Calibri"/>
                <a:sym typeface="Calibri"/>
              </a:rPr>
              <a:t> </a:t>
            </a:r>
            <a:r>
              <a:rPr lang="en-US" sz="1800">
                <a:solidFill>
                  <a:srgbClr val="FFFFFF"/>
                </a:solidFill>
                <a:latin typeface="Calibri"/>
                <a:ea typeface="Calibri"/>
                <a:cs typeface="Calibri"/>
                <a:sym typeface="Calibri"/>
              </a:rPr>
              <a:t> Create space that </a:t>
            </a:r>
          </a:p>
          <a:p>
            <a:pPr indent="0" lvl="0" marL="0" marR="0" rtl="0" algn="ctr">
              <a:lnSpc>
                <a:spcPct val="100000"/>
              </a:lnSpc>
              <a:spcBef>
                <a:spcPts val="0"/>
              </a:spcBef>
              <a:spcAft>
                <a:spcPts val="0"/>
              </a:spcAft>
              <a:buClr>
                <a:srgbClr val="FFFFFF"/>
              </a:buClr>
              <a:buFont typeface="Calibri"/>
              <a:buNone/>
            </a:pPr>
            <a:r>
              <a:rPr lang="en-US" sz="1800">
                <a:solidFill>
                  <a:srgbClr val="FFFFFF"/>
                </a:solidFill>
                <a:latin typeface="Calibri"/>
                <a:ea typeface="Calibri"/>
                <a:cs typeface="Calibri"/>
                <a:sym typeface="Calibri"/>
              </a:rPr>
              <a:t>reflect and inclusive we.</a:t>
            </a:r>
          </a:p>
          <a:p>
            <a:pPr indent="0" lvl="0" marL="0" marR="0" rtl="0" algn="ctr">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9900"/>
              </a:buClr>
              <a:buFont typeface="Calibri"/>
              <a:buNone/>
            </a:pPr>
            <a:r>
              <a:rPr b="0" i="0" lang="en-US" sz="2000" u="none" cap="none" strike="noStrike">
                <a:solidFill>
                  <a:srgbClr val="FF9900"/>
                </a:solidFill>
                <a:latin typeface="Calibri"/>
                <a:ea typeface="Calibri"/>
                <a:cs typeface="Calibri"/>
                <a:sym typeface="Calibri"/>
              </a:rPr>
              <a:t>UNDERSTANDING OUR </a:t>
            </a:r>
            <a:br>
              <a:rPr b="0" i="0" lang="en-US" sz="2000" u="none" cap="none" strike="noStrike">
                <a:solidFill>
                  <a:srgbClr val="FF9900"/>
                </a:solidFill>
                <a:latin typeface="Calibri"/>
                <a:ea typeface="Calibri"/>
                <a:cs typeface="Calibri"/>
                <a:sym typeface="Calibri"/>
              </a:rPr>
            </a:br>
            <a:r>
              <a:rPr b="0" i="0" lang="en-US" sz="2000" u="none" cap="none" strike="noStrike">
                <a:solidFill>
                  <a:srgbClr val="FF9900"/>
                </a:solidFill>
                <a:latin typeface="Calibri"/>
                <a:ea typeface="Calibri"/>
                <a:cs typeface="Calibri"/>
                <a:sym typeface="Calibri"/>
              </a:rPr>
              <a:t>LINKED FATE</a:t>
            </a:r>
          </a:p>
          <a:p>
            <a:pPr indent="0" lvl="0" marL="0" marR="0" rtl="0" algn="ctr">
              <a:lnSpc>
                <a:spcPct val="100000"/>
              </a:lnSpc>
              <a:spcBef>
                <a:spcPts val="0"/>
              </a:spcBef>
              <a:spcAft>
                <a:spcPts val="0"/>
              </a:spcAft>
              <a:buClr>
                <a:schemeClr val="dk1"/>
              </a:buClr>
              <a:buFont typeface="Arial"/>
              <a:buNone/>
            </a:pPr>
            <a:r>
              <a:t/>
            </a:r>
            <a:endParaRPr b="0" i="0" sz="600" u="none" cap="none" strike="noStrike">
              <a:solidFill>
                <a:srgbClr val="FF9900"/>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Font typeface="Calibri"/>
              <a:buNone/>
            </a:pPr>
            <a:r>
              <a:rPr b="0" i="0" lang="en-US" sz="1800" u="none" cap="none" strike="noStrike">
                <a:solidFill>
                  <a:srgbClr val="FFFFFF"/>
                </a:solidFill>
                <a:latin typeface="Calibri"/>
                <a:ea typeface="Calibri"/>
                <a:cs typeface="Calibri"/>
                <a:sym typeface="Calibri"/>
              </a:rPr>
              <a:t>We are inextricably linked. We need to understand the effect structures have on all individuals.</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Calibri"/>
              <a:ea typeface="Calibri"/>
              <a:cs typeface="Calibri"/>
              <a:sym typeface="Calibri"/>
            </a:endParaRPr>
          </a:p>
        </p:txBody>
      </p:sp>
      <p:sp>
        <p:nvSpPr>
          <p:cNvPr id="537" name="Shape 537"/>
          <p:cNvSpPr txBox="1"/>
          <p:nvPr/>
        </p:nvSpPr>
        <p:spPr>
          <a:xfrm>
            <a:off x="-227275" y="4416950"/>
            <a:ext cx="3000000" cy="3000000"/>
          </a:xfrm>
          <a:prstGeom prst="rect">
            <a:avLst/>
          </a:prstGeom>
          <a:noFill/>
          <a:ln>
            <a:noFill/>
          </a:ln>
        </p:spPr>
        <p:txBody>
          <a:bodyPr anchorCtr="0" anchor="ctr" bIns="91425" lIns="91425" rIns="91425" wrap="square" tIns="91425">
            <a:noAutofit/>
          </a:bodyPr>
          <a:lstStyle/>
          <a:p>
            <a:pPr indent="0" lvl="0" marL="45720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8" name="Shape 538"/>
          <p:cNvSpPr txBox="1"/>
          <p:nvPr/>
        </p:nvSpPr>
        <p:spPr>
          <a:xfrm>
            <a:off x="0" y="152400"/>
            <a:ext cx="9144000" cy="1122900"/>
          </a:xfrm>
          <a:prstGeom prst="rect">
            <a:avLst/>
          </a:prstGeom>
          <a:noFill/>
          <a:ln>
            <a:noFill/>
          </a:ln>
        </p:spPr>
        <p:txBody>
          <a:bodyPr anchorCtr="0" anchor="ctr" bIns="91425" lIns="91425" rIns="91425" wrap="square" tIns="91425">
            <a:noAutofit/>
          </a:bodyPr>
          <a:lstStyle/>
          <a:p>
            <a:pPr indent="0" lvl="0" marL="0" marR="0" rtl="0" algn="ctr">
              <a:lnSpc>
                <a:spcPct val="90000"/>
              </a:lnSpc>
              <a:spcBef>
                <a:spcPts val="0"/>
              </a:spcBef>
              <a:spcAft>
                <a:spcPts val="0"/>
              </a:spcAft>
              <a:buClr>
                <a:schemeClr val="lt1"/>
              </a:buClr>
              <a:buFont typeface="Georgia"/>
              <a:buNone/>
            </a:pPr>
            <a:r>
              <a:rPr b="0" i="0" lang="en-US" sz="3000" u="none" cap="none" strike="noStrike">
                <a:solidFill>
                  <a:schemeClr val="lt1"/>
                </a:solidFill>
                <a:latin typeface="Georgia"/>
                <a:ea typeface="Georgia"/>
                <a:cs typeface="Georgia"/>
                <a:sym typeface="Georgia"/>
              </a:rPr>
              <a:t>Healing in the circle of human concern requires: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343" name="Shape 343"/>
        <p:cNvGrpSpPr/>
        <p:nvPr/>
      </p:nvGrpSpPr>
      <p:grpSpPr>
        <a:xfrm>
          <a:off x="0" y="0"/>
          <a:ext cx="0" cy="0"/>
          <a:chOff x="0" y="0"/>
          <a:chExt cx="0" cy="0"/>
        </a:xfrm>
      </p:grpSpPr>
      <p:sp>
        <p:nvSpPr>
          <p:cNvPr id="344" name="Shape 344"/>
          <p:cNvSpPr txBox="1"/>
          <p:nvPr/>
        </p:nvSpPr>
        <p:spPr>
          <a:xfrm>
            <a:off x="1103375" y="398525"/>
            <a:ext cx="7347000" cy="8571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345" name="Shape 345"/>
          <p:cNvPicPr preferRelativeResize="0"/>
          <p:nvPr/>
        </p:nvPicPr>
        <p:blipFill>
          <a:blip r:embed="rId3">
            <a:alphaModFix/>
          </a:blip>
          <a:stretch>
            <a:fillRect/>
          </a:stretch>
        </p:blipFill>
        <p:spPr>
          <a:xfrm>
            <a:off x="0" y="629575"/>
            <a:ext cx="9144000" cy="5143500"/>
          </a:xfrm>
          <a:prstGeom prst="rect">
            <a:avLst/>
          </a:prstGeom>
          <a:noFill/>
          <a:ln>
            <a:noFill/>
          </a:ln>
        </p:spPr>
      </p:pic>
      <p:sp>
        <p:nvSpPr>
          <p:cNvPr id="346" name="Shape 346"/>
          <p:cNvSpPr txBox="1"/>
          <p:nvPr>
            <p:ph idx="4294967295" type="title"/>
          </p:nvPr>
        </p:nvSpPr>
        <p:spPr>
          <a:xfrm>
            <a:off x="0" y="5911850"/>
            <a:ext cx="9144000" cy="531900"/>
          </a:xfrm>
          <a:prstGeom prst="rect">
            <a:avLst/>
          </a:prstGeom>
          <a:noFill/>
          <a:ln>
            <a:noFill/>
          </a:ln>
        </p:spPr>
        <p:txBody>
          <a:bodyPr anchorCtr="0" anchor="t" bIns="45700" lIns="91425" rIns="91425" wrap="square" tIns="45700">
            <a:noAutofit/>
          </a:bodyPr>
          <a:lstStyle/>
          <a:p>
            <a:pPr indent="-69850" lvl="0" marL="0" marR="0" rtl="0" algn="ctr">
              <a:lnSpc>
                <a:spcPct val="90000"/>
              </a:lnSpc>
              <a:spcBef>
                <a:spcPts val="0"/>
              </a:spcBef>
              <a:spcAft>
                <a:spcPts val="0"/>
              </a:spcAft>
              <a:buClr>
                <a:schemeClr val="dk1"/>
              </a:buClr>
              <a:buSzPts val="1100"/>
              <a:buFont typeface="Arial"/>
              <a:buNone/>
            </a:pPr>
            <a:r>
              <a:rPr lang="en-US" sz="3400">
                <a:solidFill>
                  <a:srgbClr val="FFFFFF"/>
                </a:solidFill>
                <a:latin typeface="Georgia"/>
                <a:ea typeface="Georgia"/>
                <a:cs typeface="Georgia"/>
                <a:sym typeface="Georgia"/>
              </a:rPr>
              <a:t>I am because you are.</a:t>
            </a:r>
          </a:p>
          <a:p>
            <a:pPr indent="0" lvl="0" marL="0" marR="0" rtl="0" algn="ctr">
              <a:lnSpc>
                <a:spcPct val="90000"/>
              </a:lnSpc>
              <a:spcBef>
                <a:spcPts val="0"/>
              </a:spcBef>
              <a:spcAft>
                <a:spcPts val="0"/>
              </a:spcAft>
              <a:buClr>
                <a:schemeClr val="lt1"/>
              </a:buClr>
              <a:buFont typeface="Georgia"/>
              <a:buNone/>
            </a:pPr>
            <a:r>
              <a:t/>
            </a:r>
            <a:endParaRPr sz="3400">
              <a:solidFill>
                <a:srgbClr val="FFFFFF"/>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543" name="Shape 543"/>
        <p:cNvGrpSpPr/>
        <p:nvPr/>
      </p:nvGrpSpPr>
      <p:grpSpPr>
        <a:xfrm>
          <a:off x="0" y="0"/>
          <a:ext cx="0" cy="0"/>
          <a:chOff x="0" y="0"/>
          <a:chExt cx="0" cy="0"/>
        </a:xfrm>
      </p:grpSpPr>
      <p:sp>
        <p:nvSpPr>
          <p:cNvPr id="544" name="Shape 544"/>
          <p:cNvSpPr txBox="1"/>
          <p:nvPr/>
        </p:nvSpPr>
        <p:spPr>
          <a:xfrm>
            <a:off x="1103375" y="398525"/>
            <a:ext cx="7347000" cy="8571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545" name="Shape 545"/>
          <p:cNvPicPr preferRelativeResize="0"/>
          <p:nvPr/>
        </p:nvPicPr>
        <p:blipFill rotWithShape="1">
          <a:blip r:embed="rId3">
            <a:alphaModFix/>
          </a:blip>
          <a:srcRect b="0" l="23622" r="26989" t="0"/>
          <a:stretch/>
        </p:blipFill>
        <p:spPr>
          <a:xfrm>
            <a:off x="4063376" y="0"/>
            <a:ext cx="5029820" cy="6858000"/>
          </a:xfrm>
          <a:prstGeom prst="rect">
            <a:avLst/>
          </a:prstGeom>
          <a:noFill/>
          <a:ln>
            <a:noFill/>
          </a:ln>
        </p:spPr>
      </p:pic>
      <p:sp>
        <p:nvSpPr>
          <p:cNvPr id="546" name="Shape 546"/>
          <p:cNvSpPr txBox="1"/>
          <p:nvPr/>
        </p:nvSpPr>
        <p:spPr>
          <a:xfrm>
            <a:off x="117625" y="-1375"/>
            <a:ext cx="3839700" cy="68580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FFFFFF"/>
              </a:buClr>
              <a:buFont typeface="Calibri"/>
              <a:buNone/>
            </a:pPr>
            <a:r>
              <a:rPr b="0" i="0" lang="en-US" sz="2000" u="none" cap="none" strike="noStrike">
                <a:solidFill>
                  <a:srgbClr val="FFFFFF"/>
                </a:solidFill>
                <a:latin typeface="Calibri"/>
                <a:ea typeface="Calibri"/>
                <a:cs typeface="Calibri"/>
                <a:sym typeface="Calibri"/>
              </a:rPr>
              <a:t>Even if the people of our respective communities or of our country are acting in ways that we believe are unworthy of human beings, we must still care enough for them so that their lives and ours–their questions and ours–become inseparable.</a:t>
            </a:r>
          </a:p>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Arial"/>
              <a:buNone/>
            </a:pPr>
            <a:r>
              <a:rPr b="0" i="0" lang="en-US" sz="2000" u="none" cap="none" strike="noStrike">
                <a:solidFill>
                  <a:srgbClr val="FF9900"/>
                </a:solidFill>
                <a:latin typeface="Calibri"/>
                <a:ea typeface="Calibri"/>
                <a:cs typeface="Calibri"/>
                <a:sym typeface="Calibri"/>
              </a:rPr>
              <a:t>GRACE LEE BOGGS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179"/>
        </a:solidFill>
      </p:bgPr>
    </p:bg>
    <p:spTree>
      <p:nvGrpSpPr>
        <p:cNvPr id="551" name="Shape 551"/>
        <p:cNvGrpSpPr/>
        <p:nvPr/>
      </p:nvGrpSpPr>
      <p:grpSpPr>
        <a:xfrm>
          <a:off x="0" y="0"/>
          <a:ext cx="0" cy="0"/>
          <a:chOff x="0" y="0"/>
          <a:chExt cx="0" cy="0"/>
        </a:xfrm>
      </p:grpSpPr>
      <p:pic>
        <p:nvPicPr>
          <p:cNvPr id="552" name="Shape 552"/>
          <p:cNvPicPr preferRelativeResize="0"/>
          <p:nvPr/>
        </p:nvPicPr>
        <p:blipFill>
          <a:blip r:embed="rId3">
            <a:alphaModFix/>
          </a:blip>
          <a:stretch>
            <a:fillRect/>
          </a:stretch>
        </p:blipFill>
        <p:spPr>
          <a:xfrm>
            <a:off x="1546825" y="0"/>
            <a:ext cx="6050343"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557" name="Shape 557"/>
        <p:cNvGrpSpPr/>
        <p:nvPr/>
      </p:nvGrpSpPr>
      <p:grpSpPr>
        <a:xfrm>
          <a:off x="0" y="0"/>
          <a:ext cx="0" cy="0"/>
          <a:chOff x="0" y="0"/>
          <a:chExt cx="0" cy="0"/>
        </a:xfrm>
      </p:grpSpPr>
      <p:sp>
        <p:nvSpPr>
          <p:cNvPr id="558" name="Shape 558"/>
          <p:cNvSpPr txBox="1"/>
          <p:nvPr/>
        </p:nvSpPr>
        <p:spPr>
          <a:xfrm>
            <a:off x="1103375" y="398525"/>
            <a:ext cx="7347000" cy="8571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559" name="Shape 559"/>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179"/>
        </a:solidFill>
      </p:bgPr>
    </p:bg>
    <p:spTree>
      <p:nvGrpSpPr>
        <p:cNvPr id="564" name="Shape 564"/>
        <p:cNvGrpSpPr/>
        <p:nvPr/>
      </p:nvGrpSpPr>
      <p:grpSpPr>
        <a:xfrm>
          <a:off x="0" y="0"/>
          <a:ext cx="0" cy="0"/>
          <a:chOff x="0" y="0"/>
          <a:chExt cx="0" cy="0"/>
        </a:xfrm>
      </p:grpSpPr>
      <p:pic>
        <p:nvPicPr>
          <p:cNvPr id="565" name="Shape 565"/>
          <p:cNvPicPr preferRelativeResize="0"/>
          <p:nvPr/>
        </p:nvPicPr>
        <p:blipFill>
          <a:blip r:embed="rId3">
            <a:alphaModFix/>
          </a:blip>
          <a:stretch>
            <a:fillRect/>
          </a:stretch>
        </p:blipFill>
        <p:spPr>
          <a:xfrm>
            <a:off x="6336598" y="1385013"/>
            <a:ext cx="2670178" cy="4087974"/>
          </a:xfrm>
          <a:prstGeom prst="rect">
            <a:avLst/>
          </a:prstGeom>
          <a:noFill/>
          <a:ln>
            <a:noFill/>
          </a:ln>
        </p:spPr>
      </p:pic>
      <p:pic>
        <p:nvPicPr>
          <p:cNvPr id="566" name="Shape 566"/>
          <p:cNvPicPr preferRelativeResize="0"/>
          <p:nvPr/>
        </p:nvPicPr>
        <p:blipFill>
          <a:blip r:embed="rId4">
            <a:alphaModFix/>
          </a:blip>
          <a:stretch>
            <a:fillRect/>
          </a:stretch>
        </p:blipFill>
        <p:spPr>
          <a:xfrm>
            <a:off x="137225" y="1385012"/>
            <a:ext cx="2750782" cy="4045271"/>
          </a:xfrm>
          <a:prstGeom prst="rect">
            <a:avLst/>
          </a:prstGeom>
          <a:noFill/>
          <a:ln>
            <a:noFill/>
          </a:ln>
        </p:spPr>
      </p:pic>
      <p:pic>
        <p:nvPicPr>
          <p:cNvPr id="567" name="Shape 567"/>
          <p:cNvPicPr preferRelativeResize="0"/>
          <p:nvPr/>
        </p:nvPicPr>
        <p:blipFill>
          <a:blip r:embed="rId5">
            <a:alphaModFix/>
          </a:blip>
          <a:stretch>
            <a:fillRect/>
          </a:stretch>
        </p:blipFill>
        <p:spPr>
          <a:xfrm>
            <a:off x="3236911" y="1170700"/>
            <a:ext cx="2750783" cy="4087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351" name="Shape 351"/>
        <p:cNvGrpSpPr/>
        <p:nvPr/>
      </p:nvGrpSpPr>
      <p:grpSpPr>
        <a:xfrm>
          <a:off x="0" y="0"/>
          <a:ext cx="0" cy="0"/>
          <a:chOff x="0" y="0"/>
          <a:chExt cx="0" cy="0"/>
        </a:xfrm>
      </p:grpSpPr>
      <p:pic>
        <p:nvPicPr>
          <p:cNvPr id="352" name="Shape 352"/>
          <p:cNvPicPr preferRelativeResize="0"/>
          <p:nvPr/>
        </p:nvPicPr>
        <p:blipFill rotWithShape="1">
          <a:blip r:embed="rId3">
            <a:alphaModFix amt="36000"/>
          </a:blip>
          <a:srcRect b="0" l="0" r="0" t="0"/>
          <a:stretch/>
        </p:blipFill>
        <p:spPr>
          <a:xfrm>
            <a:off x="223713" y="139975"/>
            <a:ext cx="8742000" cy="6744256"/>
          </a:xfrm>
          <a:prstGeom prst="rect">
            <a:avLst/>
          </a:prstGeom>
          <a:noFill/>
          <a:ln>
            <a:noFill/>
          </a:ln>
        </p:spPr>
      </p:pic>
      <p:pic>
        <p:nvPicPr>
          <p:cNvPr id="353" name="Shape 353"/>
          <p:cNvPicPr preferRelativeResize="0"/>
          <p:nvPr/>
        </p:nvPicPr>
        <p:blipFill rotWithShape="1">
          <a:blip r:embed="rId4">
            <a:alphaModFix amt="70000"/>
          </a:blip>
          <a:srcRect b="0" l="0" r="0" t="0"/>
          <a:stretch/>
        </p:blipFill>
        <p:spPr>
          <a:xfrm>
            <a:off x="1280027" y="282563"/>
            <a:ext cx="6583925" cy="2761690"/>
          </a:xfrm>
          <a:prstGeom prst="rect">
            <a:avLst/>
          </a:prstGeom>
          <a:noFill/>
          <a:ln>
            <a:noFill/>
          </a:ln>
        </p:spPr>
      </p:pic>
      <p:pic>
        <p:nvPicPr>
          <p:cNvPr id="354" name="Shape 354"/>
          <p:cNvPicPr preferRelativeResize="0"/>
          <p:nvPr/>
        </p:nvPicPr>
        <p:blipFill rotWithShape="1">
          <a:blip r:embed="rId5">
            <a:alphaModFix amt="70000"/>
          </a:blip>
          <a:srcRect b="13593" l="0" r="397" t="12045"/>
          <a:stretch/>
        </p:blipFill>
        <p:spPr>
          <a:xfrm>
            <a:off x="1299208" y="3628352"/>
            <a:ext cx="6545594" cy="2760586"/>
          </a:xfrm>
          <a:prstGeom prst="rect">
            <a:avLst/>
          </a:prstGeom>
          <a:noFill/>
          <a:ln>
            <a:noFill/>
          </a:ln>
        </p:spPr>
      </p:pic>
      <p:sp>
        <p:nvSpPr>
          <p:cNvPr id="355" name="Shape 355"/>
          <p:cNvSpPr txBox="1"/>
          <p:nvPr/>
        </p:nvSpPr>
        <p:spPr>
          <a:xfrm>
            <a:off x="1226625" y="3044250"/>
            <a:ext cx="6583800" cy="5841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chemeClr val="lt1"/>
              </a:buClr>
              <a:buFont typeface="Calibri"/>
              <a:buNone/>
            </a:pPr>
            <a:r>
              <a:rPr lang="en-US" sz="1600">
                <a:solidFill>
                  <a:schemeClr val="lt1"/>
                </a:solidFill>
                <a:latin typeface="Calibri"/>
                <a:ea typeface="Calibri"/>
                <a:cs typeface="Calibri"/>
                <a:sym typeface="Calibri"/>
              </a:rPr>
              <a:t>CIVIL WAR, 1861-65</a:t>
            </a:r>
          </a:p>
        </p:txBody>
      </p:sp>
      <p:sp>
        <p:nvSpPr>
          <p:cNvPr id="356" name="Shape 356"/>
          <p:cNvSpPr txBox="1"/>
          <p:nvPr/>
        </p:nvSpPr>
        <p:spPr>
          <a:xfrm>
            <a:off x="1851574" y="3044250"/>
            <a:ext cx="6088500" cy="584100"/>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lt1"/>
              </a:buClr>
              <a:buFont typeface="Calibri"/>
              <a:buNone/>
            </a:pPr>
            <a:r>
              <a:rPr lang="en-US" sz="1600">
                <a:solidFill>
                  <a:schemeClr val="lt1"/>
                </a:solidFill>
                <a:latin typeface="Calibri"/>
                <a:ea typeface="Calibri"/>
                <a:cs typeface="Calibri"/>
                <a:sym typeface="Calibri"/>
              </a:rPr>
              <a:t>UNITE THE RIGHT RALLY, 2017</a:t>
            </a:r>
          </a:p>
        </p:txBody>
      </p:sp>
      <p:cxnSp>
        <p:nvCxnSpPr>
          <p:cNvPr id="357" name="Shape 357"/>
          <p:cNvCxnSpPr/>
          <p:nvPr/>
        </p:nvCxnSpPr>
        <p:spPr>
          <a:xfrm>
            <a:off x="3080975" y="3341475"/>
            <a:ext cx="2192100" cy="0"/>
          </a:xfrm>
          <a:prstGeom prst="straightConnector1">
            <a:avLst/>
          </a:prstGeom>
          <a:noFill/>
          <a:ln cap="flat" cmpd="sng" w="9525">
            <a:solidFill>
              <a:srgbClr val="FF9900"/>
            </a:solidFill>
            <a:prstDash val="solid"/>
            <a:round/>
            <a:headEnd len="lg" w="lg" type="none"/>
            <a:tailEnd len="lg" w="lg"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362" name="Shape 362"/>
        <p:cNvGrpSpPr/>
        <p:nvPr/>
      </p:nvGrpSpPr>
      <p:grpSpPr>
        <a:xfrm>
          <a:off x="0" y="0"/>
          <a:ext cx="0" cy="0"/>
          <a:chOff x="0" y="0"/>
          <a:chExt cx="0" cy="0"/>
        </a:xfrm>
      </p:grpSpPr>
      <p:pic>
        <p:nvPicPr>
          <p:cNvPr id="363" name="Shape 363"/>
          <p:cNvPicPr preferRelativeResize="0"/>
          <p:nvPr/>
        </p:nvPicPr>
        <p:blipFill rotWithShape="1">
          <a:blip r:embed="rId3">
            <a:alphaModFix amt="36000"/>
          </a:blip>
          <a:srcRect b="0" l="0" r="0" t="0"/>
          <a:stretch/>
        </p:blipFill>
        <p:spPr>
          <a:xfrm>
            <a:off x="223713" y="139975"/>
            <a:ext cx="8742000" cy="6744256"/>
          </a:xfrm>
          <a:prstGeom prst="rect">
            <a:avLst/>
          </a:prstGeom>
          <a:noFill/>
          <a:ln>
            <a:noFill/>
          </a:ln>
        </p:spPr>
      </p:pic>
      <p:pic>
        <p:nvPicPr>
          <p:cNvPr id="364" name="Shape 364"/>
          <p:cNvPicPr preferRelativeResize="0"/>
          <p:nvPr/>
        </p:nvPicPr>
        <p:blipFill rotWithShape="1">
          <a:blip r:embed="rId4">
            <a:alphaModFix amt="70000"/>
          </a:blip>
          <a:srcRect b="31788" l="62584" r="8938" t="0"/>
          <a:stretch/>
        </p:blipFill>
        <p:spPr>
          <a:xfrm>
            <a:off x="5046828" y="2085268"/>
            <a:ext cx="1820825" cy="2770570"/>
          </a:xfrm>
          <a:prstGeom prst="rect">
            <a:avLst/>
          </a:prstGeom>
          <a:noFill/>
          <a:ln>
            <a:noFill/>
          </a:ln>
        </p:spPr>
      </p:pic>
      <p:pic>
        <p:nvPicPr>
          <p:cNvPr id="365" name="Shape 365"/>
          <p:cNvPicPr preferRelativeResize="0"/>
          <p:nvPr/>
        </p:nvPicPr>
        <p:blipFill rotWithShape="1">
          <a:blip r:embed="rId4">
            <a:alphaModFix amt="70000"/>
          </a:blip>
          <a:srcRect b="0" l="0" r="49236" t="0"/>
          <a:stretch/>
        </p:blipFill>
        <p:spPr>
          <a:xfrm>
            <a:off x="6867653" y="2085267"/>
            <a:ext cx="2276347" cy="2770565"/>
          </a:xfrm>
          <a:prstGeom prst="rect">
            <a:avLst/>
          </a:prstGeom>
          <a:noFill/>
          <a:ln>
            <a:noFill/>
          </a:ln>
        </p:spPr>
      </p:pic>
      <p:pic>
        <p:nvPicPr>
          <p:cNvPr id="366" name="Shape 366"/>
          <p:cNvPicPr preferRelativeResize="0"/>
          <p:nvPr/>
        </p:nvPicPr>
        <p:blipFill rotWithShape="1">
          <a:blip r:embed="rId5">
            <a:alphaModFix amt="70000"/>
          </a:blip>
          <a:srcRect b="0" l="3331" r="0" t="0"/>
          <a:stretch/>
        </p:blipFill>
        <p:spPr>
          <a:xfrm>
            <a:off x="1820812" y="2085267"/>
            <a:ext cx="3217951" cy="2780998"/>
          </a:xfrm>
          <a:prstGeom prst="rect">
            <a:avLst/>
          </a:prstGeom>
          <a:noFill/>
          <a:ln>
            <a:noFill/>
          </a:ln>
        </p:spPr>
      </p:pic>
      <p:pic>
        <p:nvPicPr>
          <p:cNvPr id="367" name="Shape 367"/>
          <p:cNvPicPr preferRelativeResize="0"/>
          <p:nvPr/>
        </p:nvPicPr>
        <p:blipFill rotWithShape="1">
          <a:blip r:embed="rId6">
            <a:alphaModFix amt="65000"/>
          </a:blip>
          <a:srcRect b="0" l="0" r="0" t="0"/>
          <a:stretch/>
        </p:blipFill>
        <p:spPr>
          <a:xfrm>
            <a:off x="0" y="2085269"/>
            <a:ext cx="1816798" cy="2774046"/>
          </a:xfrm>
          <a:prstGeom prst="rect">
            <a:avLst/>
          </a:prstGeom>
          <a:noFill/>
          <a:ln>
            <a:noFill/>
          </a:ln>
        </p:spPr>
      </p:pic>
      <p:pic>
        <p:nvPicPr>
          <p:cNvPr id="368" name="Shape 368"/>
          <p:cNvPicPr preferRelativeResize="0"/>
          <p:nvPr/>
        </p:nvPicPr>
        <p:blipFill rotWithShape="1">
          <a:blip r:embed="rId7">
            <a:alphaModFix amt="70000"/>
          </a:blip>
          <a:srcRect b="9149" l="15542" r="15541" t="0"/>
          <a:stretch/>
        </p:blipFill>
        <p:spPr>
          <a:xfrm>
            <a:off x="1816800" y="2075350"/>
            <a:ext cx="5050850" cy="2781001"/>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6"/>
                                        </p:tgtEl>
                                      </p:cBhvr>
                                    </p:animEffect>
                                    <p:set>
                                      <p:cBhvr>
                                        <p:cTn dur="1" fill="hold">
                                          <p:stCondLst>
                                            <p:cond delay="1000"/>
                                          </p:stCondLst>
                                        </p:cTn>
                                        <p:tgtEl>
                                          <p:spTgt spid="36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364"/>
                                        </p:tgtEl>
                                      </p:cBhvr>
                                    </p:animEffect>
                                    <p:set>
                                      <p:cBhvr>
                                        <p:cTn dur="1" fill="hold">
                                          <p:stCondLst>
                                            <p:cond delay="1000"/>
                                          </p:stCondLst>
                                        </p:cTn>
                                        <p:tgtEl>
                                          <p:spTgt spid="36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373" name="Shape 373"/>
        <p:cNvGrpSpPr/>
        <p:nvPr/>
      </p:nvGrpSpPr>
      <p:grpSpPr>
        <a:xfrm>
          <a:off x="0" y="0"/>
          <a:ext cx="0" cy="0"/>
          <a:chOff x="0" y="0"/>
          <a:chExt cx="0" cy="0"/>
        </a:xfrm>
      </p:grpSpPr>
      <p:pic>
        <p:nvPicPr>
          <p:cNvPr id="374" name="Shape 374"/>
          <p:cNvPicPr preferRelativeResize="0"/>
          <p:nvPr/>
        </p:nvPicPr>
        <p:blipFill rotWithShape="1">
          <a:blip r:embed="rId3">
            <a:alphaModFix amt="36000"/>
          </a:blip>
          <a:srcRect b="0" l="0" r="0" t="0"/>
          <a:stretch/>
        </p:blipFill>
        <p:spPr>
          <a:xfrm>
            <a:off x="223713" y="139975"/>
            <a:ext cx="8742000" cy="6744256"/>
          </a:xfrm>
          <a:prstGeom prst="rect">
            <a:avLst/>
          </a:prstGeom>
          <a:noFill/>
          <a:ln>
            <a:noFill/>
          </a:ln>
        </p:spPr>
      </p:pic>
      <p:pic>
        <p:nvPicPr>
          <p:cNvPr id="375" name="Shape 375"/>
          <p:cNvPicPr preferRelativeResize="0"/>
          <p:nvPr/>
        </p:nvPicPr>
        <p:blipFill>
          <a:blip r:embed="rId4">
            <a:alphaModFix/>
          </a:blip>
          <a:stretch>
            <a:fillRect/>
          </a:stretch>
        </p:blipFill>
        <p:spPr>
          <a:xfrm>
            <a:off x="152400" y="2096700"/>
            <a:ext cx="8839200" cy="2751201"/>
          </a:xfrm>
          <a:prstGeom prst="rect">
            <a:avLst/>
          </a:prstGeom>
          <a:noFill/>
          <a:ln>
            <a:noFill/>
          </a:ln>
        </p:spPr>
      </p:pic>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380" name="Shape 380"/>
        <p:cNvGrpSpPr/>
        <p:nvPr/>
      </p:nvGrpSpPr>
      <p:grpSpPr>
        <a:xfrm>
          <a:off x="0" y="0"/>
          <a:ext cx="0" cy="0"/>
          <a:chOff x="0" y="0"/>
          <a:chExt cx="0" cy="0"/>
        </a:xfrm>
      </p:grpSpPr>
      <p:sp>
        <p:nvSpPr>
          <p:cNvPr id="381" name="Shape 381"/>
          <p:cNvSpPr txBox="1"/>
          <p:nvPr/>
        </p:nvSpPr>
        <p:spPr>
          <a:xfrm>
            <a:off x="1103375" y="398525"/>
            <a:ext cx="7347000" cy="8571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382" name="Shape 382"/>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387" name="Shape 387"/>
        <p:cNvGrpSpPr/>
        <p:nvPr/>
      </p:nvGrpSpPr>
      <p:grpSpPr>
        <a:xfrm>
          <a:off x="0" y="0"/>
          <a:ext cx="0" cy="0"/>
          <a:chOff x="0" y="0"/>
          <a:chExt cx="0" cy="0"/>
        </a:xfrm>
      </p:grpSpPr>
      <p:pic>
        <p:nvPicPr>
          <p:cNvPr id="388" name="Shape 388"/>
          <p:cNvPicPr preferRelativeResize="0"/>
          <p:nvPr/>
        </p:nvPicPr>
        <p:blipFill rotWithShape="1">
          <a:blip r:embed="rId3">
            <a:alphaModFix/>
          </a:blip>
          <a:srcRect b="20728" l="8992" r="33062" t="26458"/>
          <a:stretch/>
        </p:blipFill>
        <p:spPr>
          <a:xfrm>
            <a:off x="0" y="1364175"/>
            <a:ext cx="9144000" cy="5152718"/>
          </a:xfrm>
          <a:prstGeom prst="rect">
            <a:avLst/>
          </a:prstGeom>
          <a:noFill/>
          <a:ln>
            <a:noFill/>
          </a:ln>
        </p:spPr>
      </p:pic>
      <p:pic>
        <p:nvPicPr>
          <p:cNvPr id="389" name="Shape 389"/>
          <p:cNvPicPr preferRelativeResize="0"/>
          <p:nvPr/>
        </p:nvPicPr>
        <p:blipFill rotWithShape="1">
          <a:blip r:embed="rId4">
            <a:alphaModFix/>
          </a:blip>
          <a:srcRect b="20727" l="8992" r="33062" t="26462"/>
          <a:stretch/>
        </p:blipFill>
        <p:spPr>
          <a:xfrm>
            <a:off x="0" y="1364175"/>
            <a:ext cx="9144000" cy="5152718"/>
          </a:xfrm>
          <a:prstGeom prst="rect">
            <a:avLst/>
          </a:prstGeom>
          <a:noFill/>
          <a:ln>
            <a:noFill/>
          </a:ln>
        </p:spPr>
      </p:pic>
      <p:sp>
        <p:nvSpPr>
          <p:cNvPr id="390" name="Shape 390"/>
          <p:cNvSpPr txBox="1"/>
          <p:nvPr/>
        </p:nvSpPr>
        <p:spPr>
          <a:xfrm>
            <a:off x="0" y="152400"/>
            <a:ext cx="9144000" cy="1122900"/>
          </a:xfrm>
          <a:prstGeom prst="rect">
            <a:avLst/>
          </a:prstGeom>
          <a:noFill/>
          <a:ln>
            <a:noFill/>
          </a:ln>
        </p:spPr>
        <p:txBody>
          <a:bodyPr anchorCtr="0" anchor="ctr" bIns="91425" lIns="91425" rIns="91425" wrap="square" tIns="91425">
            <a:noAutofit/>
          </a:bodyPr>
          <a:lstStyle/>
          <a:p>
            <a:pPr indent="0" lvl="0" marL="0" marR="0" rtl="0" algn="ctr">
              <a:lnSpc>
                <a:spcPct val="90000"/>
              </a:lnSpc>
              <a:spcBef>
                <a:spcPts val="0"/>
              </a:spcBef>
              <a:spcAft>
                <a:spcPts val="0"/>
              </a:spcAft>
              <a:buClr>
                <a:schemeClr val="lt1"/>
              </a:buClr>
              <a:buFont typeface="Georgia"/>
              <a:buNone/>
            </a:pPr>
            <a:r>
              <a:rPr b="0" i="0" lang="en-US" sz="3400" u="none" cap="none" strike="noStrike">
                <a:solidFill>
                  <a:schemeClr val="lt1"/>
                </a:solidFill>
                <a:latin typeface="Georgia"/>
                <a:ea typeface="Georgia"/>
                <a:cs typeface="Georgia"/>
                <a:sym typeface="Georgia"/>
              </a:rPr>
              <a:t>As diversity grows in the United States</a:t>
            </a:r>
            <a:r>
              <a:rPr lang="en-US" sz="3400">
                <a:solidFill>
                  <a:schemeClr val="lt1"/>
                </a:solidFill>
                <a:latin typeface="Georgia"/>
                <a:ea typeface="Georgia"/>
                <a:cs typeface="Georgia"/>
                <a:sym typeface="Georgia"/>
              </a:rPr>
              <a:t>…</a:t>
            </a:r>
          </a:p>
          <a:p>
            <a:pPr indent="0" lvl="0" marL="0" marR="0" rtl="0" algn="ctr">
              <a:lnSpc>
                <a:spcPct val="90000"/>
              </a:lnSpc>
              <a:spcBef>
                <a:spcPts val="0"/>
              </a:spcBef>
              <a:spcAft>
                <a:spcPts val="0"/>
              </a:spcAft>
              <a:buClr>
                <a:schemeClr val="lt1"/>
              </a:buClr>
              <a:buFont typeface="Georgia"/>
              <a:buNone/>
            </a:pPr>
            <a:r>
              <a:t/>
            </a:r>
            <a:endParaRPr sz="600">
              <a:solidFill>
                <a:schemeClr val="lt1"/>
              </a:solidFill>
              <a:latin typeface="Georgia"/>
              <a:ea typeface="Georgia"/>
              <a:cs typeface="Georgia"/>
              <a:sym typeface="Georgia"/>
            </a:endParaRPr>
          </a:p>
          <a:p>
            <a:pPr indent="0" lvl="0" marL="0" marR="0" rtl="0" algn="ctr">
              <a:lnSpc>
                <a:spcPct val="90000"/>
              </a:lnSpc>
              <a:spcBef>
                <a:spcPts val="0"/>
              </a:spcBef>
              <a:spcAft>
                <a:spcPts val="0"/>
              </a:spcAft>
              <a:buClr>
                <a:srgbClr val="FF9900"/>
              </a:buClr>
              <a:buFont typeface="Calibri"/>
              <a:buNone/>
            </a:pPr>
            <a:r>
              <a:rPr i="0" lang="en-US" sz="1600" u="none" cap="none" strike="noStrike">
                <a:solidFill>
                  <a:srgbClr val="F1C232"/>
                </a:solidFill>
                <a:latin typeface="Merriweather Sans Light"/>
                <a:ea typeface="Merriweather Sans Light"/>
                <a:cs typeface="Merriweather Sans Light"/>
                <a:sym typeface="Merriweather Sans Light"/>
              </a:rPr>
              <a:t>RACIAL/ETHNIC COMPOSITION: 1980, 2000, 2020, 2050</a:t>
            </a:r>
          </a:p>
        </p:txBody>
      </p:sp>
      <p:pic>
        <p:nvPicPr>
          <p:cNvPr id="391" name="Shape 391"/>
          <p:cNvPicPr preferRelativeResize="0"/>
          <p:nvPr/>
        </p:nvPicPr>
        <p:blipFill rotWithShape="1">
          <a:blip r:embed="rId5">
            <a:alphaModFix/>
          </a:blip>
          <a:srcRect b="20728" l="8992" r="33062" t="26458"/>
          <a:stretch/>
        </p:blipFill>
        <p:spPr>
          <a:xfrm>
            <a:off x="0" y="1364175"/>
            <a:ext cx="9144000" cy="5152718"/>
          </a:xfrm>
          <a:prstGeom prst="rect">
            <a:avLst/>
          </a:prstGeom>
          <a:noFill/>
          <a:ln>
            <a:noFill/>
          </a:ln>
        </p:spPr>
      </p:pic>
      <p:pic>
        <p:nvPicPr>
          <p:cNvPr id="392" name="Shape 392"/>
          <p:cNvPicPr preferRelativeResize="0"/>
          <p:nvPr/>
        </p:nvPicPr>
        <p:blipFill rotWithShape="1">
          <a:blip r:embed="rId6">
            <a:alphaModFix/>
          </a:blip>
          <a:srcRect b="20727" l="8992" r="33062" t="26462"/>
          <a:stretch/>
        </p:blipFill>
        <p:spPr>
          <a:xfrm>
            <a:off x="0" y="1364175"/>
            <a:ext cx="9144000" cy="51527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397" name="Shape 397"/>
        <p:cNvGrpSpPr/>
        <p:nvPr/>
      </p:nvGrpSpPr>
      <p:grpSpPr>
        <a:xfrm>
          <a:off x="0" y="0"/>
          <a:ext cx="0" cy="0"/>
          <a:chOff x="0" y="0"/>
          <a:chExt cx="0" cy="0"/>
        </a:xfrm>
      </p:grpSpPr>
      <p:sp>
        <p:nvSpPr>
          <p:cNvPr id="398" name="Shape 398"/>
          <p:cNvSpPr txBox="1"/>
          <p:nvPr/>
        </p:nvSpPr>
        <p:spPr>
          <a:xfrm>
            <a:off x="5275100" y="1461325"/>
            <a:ext cx="3945000" cy="1018200"/>
          </a:xfrm>
          <a:prstGeom prst="rect">
            <a:avLst/>
          </a:prstGeom>
          <a:noFill/>
          <a:ln>
            <a:noFill/>
          </a:ln>
        </p:spPr>
        <p:txBody>
          <a:bodyPr anchorCtr="0" anchor="ctr" bIns="91425" lIns="91425" rIns="91425" wrap="square" tIns="91425">
            <a:noAutofit/>
          </a:bodyPr>
          <a:lstStyle/>
          <a:p>
            <a:pPr indent="457200" lvl="0" marL="914400" marR="0" rtl="0" algn="l">
              <a:lnSpc>
                <a:spcPct val="100000"/>
              </a:lnSpc>
              <a:spcBef>
                <a:spcPts val="0"/>
              </a:spcBef>
              <a:spcAft>
                <a:spcPts val="0"/>
              </a:spcAft>
              <a:buClr>
                <a:schemeClr val="lt1"/>
              </a:buClr>
              <a:buFont typeface="Calibri"/>
              <a:buNone/>
            </a:pPr>
            <a:r>
              <a:rPr b="0" i="0" lang="en-US" sz="1600" u="none" cap="none" strike="noStrike">
                <a:solidFill>
                  <a:srgbClr val="FF9900"/>
                </a:solidFill>
                <a:latin typeface="Calibri"/>
                <a:ea typeface="Calibri"/>
                <a:cs typeface="Calibri"/>
                <a:sym typeface="Calibri"/>
              </a:rPr>
              <a:t>BRIDGE</a:t>
            </a:r>
            <a:r>
              <a:rPr b="0" i="0" lang="en-US" sz="1600" u="none" cap="none" strike="noStrike">
                <a:solidFill>
                  <a:schemeClr val="lt1"/>
                </a:solidFill>
                <a:latin typeface="Calibri"/>
                <a:ea typeface="Calibri"/>
                <a:cs typeface="Calibri"/>
                <a:sym typeface="Calibri"/>
              </a:rPr>
              <a:t> COMMUNITIES </a:t>
            </a:r>
          </a:p>
          <a:p>
            <a:pPr indent="457200" lvl="0" marL="0" marR="0" rtl="0" algn="l">
              <a:lnSpc>
                <a:spcPct val="100000"/>
              </a:lnSpc>
              <a:spcBef>
                <a:spcPts val="0"/>
              </a:spcBef>
              <a:spcAft>
                <a:spcPts val="0"/>
              </a:spcAft>
              <a:buClr>
                <a:schemeClr val="lt1"/>
              </a:buClr>
              <a:buFont typeface="Calibri"/>
              <a:buNone/>
            </a:pPr>
            <a:r>
              <a:rPr b="0" i="0" lang="en-US" sz="600" u="none" cap="none" strike="noStrike">
                <a:solidFill>
                  <a:schemeClr val="lt1"/>
                </a:solidFill>
                <a:latin typeface="Calibri"/>
                <a:ea typeface="Calibri"/>
                <a:cs typeface="Calibri"/>
                <a:sym typeface="Calibri"/>
              </a:rPr>
              <a:t> 	     </a:t>
            </a:r>
          </a:p>
          <a:p>
            <a:pPr indent="457200" lvl="0" marL="1371600" marR="0" rtl="0" algn="l">
              <a:lnSpc>
                <a:spcPct val="100000"/>
              </a:lnSpc>
              <a:spcBef>
                <a:spcPts val="0"/>
              </a:spcBef>
              <a:spcAft>
                <a:spcPts val="0"/>
              </a:spcAft>
              <a:buClr>
                <a:srgbClr val="FFFFFF"/>
              </a:buClr>
              <a:buFont typeface="Calibri"/>
              <a:buNone/>
            </a:pPr>
            <a:r>
              <a:rPr b="0" i="0" lang="en-US" sz="1400" u="none" cap="none" strike="noStrike">
                <a:solidFill>
                  <a:srgbClr val="FFFFFF"/>
                </a:solidFill>
                <a:latin typeface="Calibri"/>
                <a:ea typeface="Calibri"/>
                <a:cs typeface="Calibri"/>
                <a:sym typeface="Calibri"/>
              </a:rPr>
              <a:t>Belonging</a:t>
            </a:r>
          </a:p>
          <a:p>
            <a:pPr indent="457200" lvl="0" marL="1371600" marR="0" rtl="0" algn="l">
              <a:lnSpc>
                <a:spcPct val="100000"/>
              </a:lnSpc>
              <a:spcBef>
                <a:spcPts val="0"/>
              </a:spcBef>
              <a:spcAft>
                <a:spcPts val="0"/>
              </a:spcAft>
              <a:buClr>
                <a:srgbClr val="FFFFFF"/>
              </a:buClr>
              <a:buFont typeface="Calibri"/>
              <a:buNone/>
            </a:pPr>
            <a:r>
              <a:rPr b="0" i="0" lang="en-US" sz="1400" u="none" cap="none" strike="noStrike">
                <a:solidFill>
                  <a:srgbClr val="FFFFFF"/>
                </a:solidFill>
                <a:latin typeface="Calibri"/>
                <a:ea typeface="Calibri"/>
                <a:cs typeface="Calibri"/>
                <a:sym typeface="Calibri"/>
              </a:rPr>
              <a:t>Empathy</a:t>
            </a:r>
          </a:p>
          <a:p>
            <a:pPr indent="457200" lvl="0" marL="1371600" marR="0" rtl="0" algn="l">
              <a:lnSpc>
                <a:spcPct val="100000"/>
              </a:lnSpc>
              <a:spcBef>
                <a:spcPts val="0"/>
              </a:spcBef>
              <a:spcAft>
                <a:spcPts val="0"/>
              </a:spcAft>
              <a:buClr>
                <a:srgbClr val="FFFFFF"/>
              </a:buClr>
              <a:buFont typeface="Calibri"/>
              <a:buNone/>
            </a:pPr>
            <a:r>
              <a:rPr b="0" i="0" lang="en-US" sz="1400" u="none" cap="none" strike="noStrike">
                <a:solidFill>
                  <a:srgbClr val="FFFFFF"/>
                </a:solidFill>
                <a:latin typeface="Calibri"/>
                <a:ea typeface="Calibri"/>
                <a:cs typeface="Calibri"/>
                <a:sym typeface="Calibri"/>
              </a:rPr>
              <a:t>Inclusion</a:t>
            </a:r>
          </a:p>
        </p:txBody>
      </p:sp>
      <p:pic>
        <p:nvPicPr>
          <p:cNvPr id="399" name="Shape 399"/>
          <p:cNvPicPr preferRelativeResize="0"/>
          <p:nvPr/>
        </p:nvPicPr>
        <p:blipFill rotWithShape="1">
          <a:blip r:embed="rId3">
            <a:alphaModFix amt="16000"/>
          </a:blip>
          <a:srcRect b="0" l="28591" r="0" t="0"/>
          <a:stretch/>
        </p:blipFill>
        <p:spPr>
          <a:xfrm>
            <a:off x="0" y="-284500"/>
            <a:ext cx="6242726" cy="6744250"/>
          </a:xfrm>
          <a:prstGeom prst="rect">
            <a:avLst/>
          </a:prstGeom>
          <a:noFill/>
          <a:ln>
            <a:noFill/>
          </a:ln>
        </p:spPr>
      </p:pic>
      <p:cxnSp>
        <p:nvCxnSpPr>
          <p:cNvPr id="400" name="Shape 400"/>
          <p:cNvCxnSpPr/>
          <p:nvPr/>
        </p:nvCxnSpPr>
        <p:spPr>
          <a:xfrm flipH="1" rot="10800000">
            <a:off x="5198900" y="1514125"/>
            <a:ext cx="1434600" cy="1065000"/>
          </a:xfrm>
          <a:prstGeom prst="straightConnector1">
            <a:avLst/>
          </a:prstGeom>
          <a:noFill/>
          <a:ln cap="flat" cmpd="sng" w="76200">
            <a:solidFill>
              <a:schemeClr val="accent3"/>
            </a:solidFill>
            <a:prstDash val="dash"/>
            <a:round/>
            <a:headEnd len="med" w="med" type="none"/>
            <a:tailEnd len="lg" w="lg" type="triangle"/>
          </a:ln>
        </p:spPr>
      </p:cxnSp>
      <p:cxnSp>
        <p:nvCxnSpPr>
          <p:cNvPr id="401" name="Shape 401"/>
          <p:cNvCxnSpPr/>
          <p:nvPr/>
        </p:nvCxnSpPr>
        <p:spPr>
          <a:xfrm flipH="1" rot="10800000">
            <a:off x="44925" y="3685275"/>
            <a:ext cx="3668700" cy="2637300"/>
          </a:xfrm>
          <a:prstGeom prst="straightConnector1">
            <a:avLst/>
          </a:prstGeom>
          <a:noFill/>
          <a:ln cap="flat" cmpd="sng" w="76200">
            <a:solidFill>
              <a:srgbClr val="E06666"/>
            </a:solidFill>
            <a:prstDash val="solid"/>
            <a:round/>
            <a:headEnd len="med" w="med" type="none"/>
            <a:tailEnd len="lg" w="lg" type="triangle"/>
          </a:ln>
        </p:spPr>
      </p:cxnSp>
      <p:cxnSp>
        <p:nvCxnSpPr>
          <p:cNvPr id="402" name="Shape 402"/>
          <p:cNvCxnSpPr/>
          <p:nvPr/>
        </p:nvCxnSpPr>
        <p:spPr>
          <a:xfrm flipH="1" rot="10800000">
            <a:off x="44925" y="4780275"/>
            <a:ext cx="2159100" cy="1542300"/>
          </a:xfrm>
          <a:prstGeom prst="straightConnector1">
            <a:avLst/>
          </a:prstGeom>
          <a:noFill/>
          <a:ln cap="flat" cmpd="sng" w="76200">
            <a:solidFill>
              <a:srgbClr val="EA9999"/>
            </a:solidFill>
            <a:prstDash val="solid"/>
            <a:round/>
            <a:headEnd len="med" w="med" type="none"/>
            <a:tailEnd len="lg" w="lg" type="triangle"/>
          </a:ln>
        </p:spPr>
      </p:cxnSp>
      <p:cxnSp>
        <p:nvCxnSpPr>
          <p:cNvPr id="403" name="Shape 403"/>
          <p:cNvCxnSpPr/>
          <p:nvPr/>
        </p:nvCxnSpPr>
        <p:spPr>
          <a:xfrm flipH="1" rot="10800000">
            <a:off x="14975" y="5690175"/>
            <a:ext cx="901500" cy="632400"/>
          </a:xfrm>
          <a:prstGeom prst="straightConnector1">
            <a:avLst/>
          </a:prstGeom>
          <a:noFill/>
          <a:ln cap="flat" cmpd="sng" w="76200">
            <a:solidFill>
              <a:srgbClr val="F4CCCC"/>
            </a:solidFill>
            <a:prstDash val="solid"/>
            <a:round/>
            <a:headEnd len="med" w="med" type="none"/>
            <a:tailEnd len="lg" w="lg" type="triangle"/>
          </a:ln>
        </p:spPr>
      </p:cxnSp>
      <p:sp>
        <p:nvSpPr>
          <p:cNvPr id="404" name="Shape 404"/>
          <p:cNvSpPr txBox="1"/>
          <p:nvPr/>
        </p:nvSpPr>
        <p:spPr>
          <a:xfrm>
            <a:off x="916500" y="5690100"/>
            <a:ext cx="3458700" cy="5841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chemeClr val="lt1"/>
              </a:buClr>
              <a:buFont typeface="Calibri"/>
              <a:buNone/>
            </a:pPr>
            <a:r>
              <a:rPr b="0" i="0" lang="en-US" sz="1600" u="none" cap="none" strike="noStrike">
                <a:solidFill>
                  <a:schemeClr val="lt1"/>
                </a:solidFill>
                <a:latin typeface="Calibri"/>
                <a:ea typeface="Calibri"/>
                <a:cs typeface="Calibri"/>
                <a:sym typeface="Calibri"/>
              </a:rPr>
              <a:t>INCREASE IN </a:t>
            </a:r>
            <a:r>
              <a:rPr b="0" i="0" lang="en-US" sz="1600" u="none" cap="none" strike="noStrike">
                <a:solidFill>
                  <a:srgbClr val="FF9900"/>
                </a:solidFill>
                <a:latin typeface="Calibri"/>
                <a:ea typeface="Calibri"/>
                <a:cs typeface="Calibri"/>
                <a:sym typeface="Calibri"/>
              </a:rPr>
              <a:t>DIVERSITY</a:t>
            </a:r>
          </a:p>
        </p:txBody>
      </p:sp>
      <p:sp>
        <p:nvSpPr>
          <p:cNvPr id="405" name="Shape 405"/>
          <p:cNvSpPr txBox="1"/>
          <p:nvPr/>
        </p:nvSpPr>
        <p:spPr>
          <a:xfrm>
            <a:off x="2251850" y="4843950"/>
            <a:ext cx="3458700" cy="5841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chemeClr val="lt1"/>
              </a:buClr>
              <a:buFont typeface="Calibri"/>
              <a:buNone/>
            </a:pPr>
            <a:r>
              <a:rPr b="0" i="0" lang="en-US" sz="1600" u="none" cap="none" strike="noStrike">
                <a:solidFill>
                  <a:schemeClr val="lt1"/>
                </a:solidFill>
                <a:latin typeface="Calibri"/>
                <a:ea typeface="Calibri"/>
                <a:cs typeface="Calibri"/>
                <a:sym typeface="Calibri"/>
              </a:rPr>
              <a:t>INCREASE IN </a:t>
            </a:r>
            <a:r>
              <a:rPr b="0" i="0" lang="en-US" sz="1600" u="none" cap="none" strike="noStrike">
                <a:solidFill>
                  <a:srgbClr val="FF9900"/>
                </a:solidFill>
                <a:latin typeface="Calibri"/>
                <a:ea typeface="Calibri"/>
                <a:cs typeface="Calibri"/>
                <a:sym typeface="Calibri"/>
              </a:rPr>
              <a:t>ANXIETY</a:t>
            </a:r>
          </a:p>
        </p:txBody>
      </p:sp>
      <p:sp>
        <p:nvSpPr>
          <p:cNvPr id="406" name="Shape 406"/>
          <p:cNvSpPr txBox="1"/>
          <p:nvPr/>
        </p:nvSpPr>
        <p:spPr>
          <a:xfrm>
            <a:off x="1667700" y="3008600"/>
            <a:ext cx="5199000" cy="58410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chemeClr val="lt1"/>
              </a:buClr>
              <a:buFont typeface="Calibri"/>
              <a:buNone/>
            </a:pPr>
            <a:r>
              <a:rPr b="0" i="0" lang="en-US" sz="1600" u="none" cap="none" strike="noStrike">
                <a:solidFill>
                  <a:schemeClr val="lt1"/>
                </a:solidFill>
                <a:latin typeface="Calibri"/>
                <a:ea typeface="Calibri"/>
                <a:cs typeface="Calibri"/>
                <a:sym typeface="Calibri"/>
              </a:rPr>
              <a:t>LOOK TO </a:t>
            </a:r>
            <a:r>
              <a:rPr b="0" i="0" lang="en-US" sz="1600" u="none" cap="none" strike="noStrike">
                <a:solidFill>
                  <a:srgbClr val="FF9900"/>
                </a:solidFill>
                <a:latin typeface="Calibri"/>
                <a:ea typeface="Calibri"/>
                <a:cs typeface="Calibri"/>
                <a:sym typeface="Calibri"/>
              </a:rPr>
              <a:t>LEADERSHIP</a:t>
            </a:r>
            <a:r>
              <a:rPr b="0" i="0" lang="en-US" sz="1600" u="none" cap="none" strike="noStrike">
                <a:solidFill>
                  <a:schemeClr val="lt1"/>
                </a:solidFill>
                <a:latin typeface="Calibri"/>
                <a:ea typeface="Calibri"/>
                <a:cs typeface="Calibri"/>
                <a:sym typeface="Calibri"/>
              </a:rPr>
              <a:t> TO SET </a:t>
            </a:r>
          </a:p>
          <a:p>
            <a:pPr indent="0" lvl="0" marL="0" marR="0" rtl="0" algn="l">
              <a:lnSpc>
                <a:spcPct val="100000"/>
              </a:lnSpc>
              <a:spcBef>
                <a:spcPts val="0"/>
              </a:spcBef>
              <a:spcAft>
                <a:spcPts val="0"/>
              </a:spcAft>
              <a:buClr>
                <a:schemeClr val="lt1"/>
              </a:buClr>
              <a:buFont typeface="Calibri"/>
              <a:buNone/>
            </a:pPr>
            <a:r>
              <a:rPr b="0" i="0" lang="en-US" sz="1600" u="none" cap="none" strike="noStrike">
                <a:solidFill>
                  <a:srgbClr val="FF9900"/>
                </a:solidFill>
                <a:latin typeface="Calibri"/>
                <a:ea typeface="Calibri"/>
                <a:cs typeface="Calibri"/>
                <a:sym typeface="Calibri"/>
              </a:rPr>
              <a:t>META-NARRATIVE</a:t>
            </a:r>
            <a:r>
              <a:rPr b="0" i="0" lang="en-US" sz="1600" u="none" cap="none" strike="noStrike">
                <a:solidFill>
                  <a:schemeClr val="lt1"/>
                </a:solidFill>
                <a:latin typeface="Calibri"/>
                <a:ea typeface="Calibri"/>
                <a:cs typeface="Calibri"/>
                <a:sym typeface="Calibri"/>
              </a:rPr>
              <a:t> THAT…</a:t>
            </a:r>
          </a:p>
        </p:txBody>
      </p:sp>
      <p:sp>
        <p:nvSpPr>
          <p:cNvPr id="407" name="Shape 407"/>
          <p:cNvSpPr txBox="1"/>
          <p:nvPr/>
        </p:nvSpPr>
        <p:spPr>
          <a:xfrm rot="-4655395">
            <a:off x="4135044" y="1088220"/>
            <a:ext cx="753813" cy="3236750"/>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434343"/>
              </a:buClr>
              <a:buFont typeface="Calibri"/>
              <a:buNone/>
            </a:pPr>
            <a:r>
              <a:rPr b="0" i="0" lang="en-US" sz="5000" u="none" cap="none" strike="noStrike">
                <a:solidFill>
                  <a:srgbClr val="434343"/>
                </a:solidFill>
                <a:latin typeface="Calibri"/>
                <a:ea typeface="Calibri"/>
                <a:cs typeface="Calibri"/>
                <a:sym typeface="Calibri"/>
              </a:rPr>
              <a:t>⤵</a:t>
            </a:r>
          </a:p>
        </p:txBody>
      </p:sp>
      <p:sp>
        <p:nvSpPr>
          <p:cNvPr id="408" name="Shape 408"/>
          <p:cNvSpPr txBox="1"/>
          <p:nvPr/>
        </p:nvSpPr>
        <p:spPr>
          <a:xfrm>
            <a:off x="5571900" y="4955050"/>
            <a:ext cx="4159800" cy="1018200"/>
          </a:xfrm>
          <a:prstGeom prst="rect">
            <a:avLst/>
          </a:prstGeom>
          <a:noFill/>
          <a:ln>
            <a:noFill/>
          </a:ln>
        </p:spPr>
        <p:txBody>
          <a:bodyPr anchorCtr="0" anchor="ctr" bIns="91425" lIns="91425" rIns="91425" wrap="square" tIns="91425">
            <a:noAutofit/>
          </a:bodyPr>
          <a:lstStyle/>
          <a:p>
            <a:pPr indent="0" lvl="0" marL="914400" marR="0" rtl="0" algn="l">
              <a:lnSpc>
                <a:spcPct val="100000"/>
              </a:lnSpc>
              <a:spcBef>
                <a:spcPts val="0"/>
              </a:spcBef>
              <a:spcAft>
                <a:spcPts val="0"/>
              </a:spcAft>
              <a:buClr>
                <a:srgbClr val="000000"/>
              </a:buClr>
              <a:buFont typeface="Arial"/>
              <a:buNone/>
            </a:pPr>
            <a:r>
              <a:t/>
            </a:r>
            <a:endParaRPr b="0" i="0" sz="1000" u="none" cap="none" strike="noStrike">
              <a:solidFill>
                <a:schemeClr val="lt1"/>
              </a:solidFill>
              <a:latin typeface="Calibri"/>
              <a:ea typeface="Calibri"/>
              <a:cs typeface="Calibri"/>
              <a:sym typeface="Calibri"/>
            </a:endParaRPr>
          </a:p>
        </p:txBody>
      </p:sp>
      <p:sp>
        <p:nvSpPr>
          <p:cNvPr id="409" name="Shape 409"/>
          <p:cNvSpPr txBox="1"/>
          <p:nvPr/>
        </p:nvSpPr>
        <p:spPr>
          <a:xfrm rot="-1544">
            <a:off x="3039566" y="2571005"/>
            <a:ext cx="1335600" cy="3888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434343"/>
              </a:buClr>
              <a:buFont typeface="Calibri"/>
              <a:buNone/>
            </a:pPr>
            <a:r>
              <a:rPr b="0" i="0" lang="en-US" sz="1200" u="none" cap="none" strike="noStrike">
                <a:solidFill>
                  <a:srgbClr val="434343"/>
                </a:solidFill>
                <a:latin typeface="Calibri"/>
                <a:ea typeface="Calibri"/>
                <a:cs typeface="Calibri"/>
                <a:sym typeface="Calibri"/>
              </a:rPr>
              <a:t>washington, d.c.</a:t>
            </a:r>
          </a:p>
        </p:txBody>
      </p:sp>
      <p:cxnSp>
        <p:nvCxnSpPr>
          <p:cNvPr id="410" name="Shape 410"/>
          <p:cNvCxnSpPr/>
          <p:nvPr/>
        </p:nvCxnSpPr>
        <p:spPr>
          <a:xfrm>
            <a:off x="5198900" y="3723925"/>
            <a:ext cx="1434600" cy="1065000"/>
          </a:xfrm>
          <a:prstGeom prst="straightConnector1">
            <a:avLst/>
          </a:prstGeom>
          <a:noFill/>
          <a:ln cap="flat" cmpd="sng" w="76200">
            <a:solidFill>
              <a:srgbClr val="990000"/>
            </a:solidFill>
            <a:prstDash val="dash"/>
            <a:round/>
            <a:headEnd len="med" w="med" type="none"/>
            <a:tailEnd len="lg" w="lg" type="triangle"/>
          </a:ln>
        </p:spPr>
      </p:cxnSp>
      <p:sp>
        <p:nvSpPr>
          <p:cNvPr id="411" name="Shape 411"/>
          <p:cNvSpPr txBox="1"/>
          <p:nvPr/>
        </p:nvSpPr>
        <p:spPr>
          <a:xfrm>
            <a:off x="6633500" y="4813950"/>
            <a:ext cx="2423100" cy="3894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lt1"/>
              </a:buClr>
              <a:buFont typeface="Calibri"/>
              <a:buNone/>
            </a:pPr>
            <a:r>
              <a:rPr b="0" i="0" lang="en-US" sz="1600" u="none" cap="none" strike="noStrike">
                <a:solidFill>
                  <a:srgbClr val="FF9900"/>
                </a:solidFill>
                <a:latin typeface="Calibri"/>
                <a:ea typeface="Calibri"/>
                <a:cs typeface="Calibri"/>
                <a:sym typeface="Calibri"/>
              </a:rPr>
              <a:t>BREAK</a:t>
            </a:r>
            <a:r>
              <a:rPr b="0" i="0" lang="en-US" sz="1600" u="none" cap="none" strike="noStrike">
                <a:solidFill>
                  <a:schemeClr val="lt1"/>
                </a:solidFill>
                <a:latin typeface="Calibri"/>
                <a:ea typeface="Calibri"/>
                <a:cs typeface="Calibri"/>
                <a:sym typeface="Calibri"/>
              </a:rPr>
              <a:t> COMMUNITIES</a:t>
            </a:r>
          </a:p>
          <a:p>
            <a:pPr indent="0" lvl="0" marL="0" marR="0" rtl="0" algn="l">
              <a:lnSpc>
                <a:spcPct val="100000"/>
              </a:lnSpc>
              <a:spcBef>
                <a:spcPts val="0"/>
              </a:spcBef>
              <a:spcAft>
                <a:spcPts val="0"/>
              </a:spcAft>
              <a:buClr>
                <a:srgbClr val="000000"/>
              </a:buClr>
              <a:buFont typeface="Arial"/>
              <a:buNone/>
            </a:pPr>
            <a:r>
              <a:t/>
            </a:r>
            <a:endParaRPr b="0" i="0" sz="600" u="none" cap="none" strike="noStrike">
              <a:solidFill>
                <a:schemeClr val="lt1"/>
              </a:solidFill>
              <a:latin typeface="Calibri"/>
              <a:ea typeface="Calibri"/>
              <a:cs typeface="Calibri"/>
              <a:sym typeface="Calibri"/>
            </a:endParaRPr>
          </a:p>
          <a:p>
            <a:pPr indent="0" lvl="0" marL="457200" marR="0" rtl="0" algn="l">
              <a:lnSpc>
                <a:spcPct val="100000"/>
              </a:lnSpc>
              <a:spcBef>
                <a:spcPts val="0"/>
              </a:spcBef>
              <a:spcAft>
                <a:spcPts val="0"/>
              </a:spcAft>
              <a:buClr>
                <a:schemeClr val="lt1"/>
              </a:buClr>
              <a:buFont typeface="Calibri"/>
              <a:buNone/>
            </a:pPr>
            <a:r>
              <a:rPr b="0" i="0" lang="en-US" sz="1400" u="none" cap="none" strike="noStrike">
                <a:solidFill>
                  <a:schemeClr val="lt1"/>
                </a:solidFill>
                <a:latin typeface="Calibri"/>
                <a:ea typeface="Calibri"/>
                <a:cs typeface="Calibri"/>
                <a:sym typeface="Calibri"/>
              </a:rPr>
              <a:t>Fear</a:t>
            </a:r>
          </a:p>
          <a:p>
            <a:pPr indent="0" lvl="0" marL="457200" marR="0" rtl="0" algn="l">
              <a:lnSpc>
                <a:spcPct val="100000"/>
              </a:lnSpc>
              <a:spcBef>
                <a:spcPts val="0"/>
              </a:spcBef>
              <a:spcAft>
                <a:spcPts val="0"/>
              </a:spcAft>
              <a:buClr>
                <a:schemeClr val="lt1"/>
              </a:buClr>
              <a:buFont typeface="Calibri"/>
              <a:buNone/>
            </a:pPr>
            <a:r>
              <a:rPr b="0" i="0" lang="en-US" sz="1400" u="none" cap="none" strike="noStrike">
                <a:solidFill>
                  <a:schemeClr val="lt1"/>
                </a:solidFill>
                <a:latin typeface="Calibri"/>
                <a:ea typeface="Calibri"/>
                <a:cs typeface="Calibri"/>
                <a:sym typeface="Calibri"/>
              </a:rPr>
              <a:t>Anger</a:t>
            </a:r>
          </a:p>
          <a:p>
            <a:pPr indent="0" lvl="0" marL="457200" marR="0" rtl="0" algn="l">
              <a:lnSpc>
                <a:spcPct val="100000"/>
              </a:lnSpc>
              <a:spcBef>
                <a:spcPts val="0"/>
              </a:spcBef>
              <a:spcAft>
                <a:spcPts val="0"/>
              </a:spcAft>
              <a:buClr>
                <a:schemeClr val="lt1"/>
              </a:buClr>
              <a:buFont typeface="Calibri"/>
              <a:buNone/>
            </a:pPr>
            <a:r>
              <a:rPr b="0" i="0" lang="en-US" sz="1400" u="none" cap="none" strike="noStrike">
                <a:solidFill>
                  <a:schemeClr val="lt1"/>
                </a:solidFill>
                <a:latin typeface="Calibri"/>
                <a:ea typeface="Calibri"/>
                <a:cs typeface="Calibri"/>
                <a:sym typeface="Calibri"/>
              </a:rPr>
              <a:t>Othering</a:t>
            </a:r>
          </a:p>
        </p:txBody>
      </p:sp>
      <p:sp>
        <p:nvSpPr>
          <p:cNvPr id="412" name="Shape 412"/>
          <p:cNvSpPr txBox="1"/>
          <p:nvPr/>
        </p:nvSpPr>
        <p:spPr>
          <a:xfrm>
            <a:off x="0" y="-20100"/>
            <a:ext cx="9144000" cy="1122900"/>
          </a:xfrm>
          <a:prstGeom prst="rect">
            <a:avLst/>
          </a:prstGeom>
          <a:noFill/>
          <a:ln>
            <a:noFill/>
          </a:ln>
        </p:spPr>
        <p:txBody>
          <a:bodyPr anchorCtr="0" anchor="ctr" bIns="91425" lIns="91425" rIns="91425" wrap="square" tIns="91425">
            <a:noAutofit/>
          </a:bodyPr>
          <a:lstStyle/>
          <a:p>
            <a:pPr indent="0" lvl="0" marL="0" marR="0" rtl="0" algn="ctr">
              <a:lnSpc>
                <a:spcPct val="90000"/>
              </a:lnSpc>
              <a:spcBef>
                <a:spcPts val="0"/>
              </a:spcBef>
              <a:spcAft>
                <a:spcPts val="0"/>
              </a:spcAft>
              <a:buClr>
                <a:schemeClr val="lt1"/>
              </a:buClr>
              <a:buFont typeface="Georgia"/>
              <a:buNone/>
            </a:pPr>
            <a:r>
              <a:rPr b="0" i="0" lang="en-US" sz="3400" u="none" cap="none" strike="noStrike">
                <a:solidFill>
                  <a:schemeClr val="lt1"/>
                </a:solidFill>
                <a:latin typeface="Georgia"/>
                <a:ea typeface="Georgia"/>
                <a:cs typeface="Georgia"/>
                <a:sym typeface="Georgia"/>
              </a:rPr>
              <a:t>As diversity grows</a:t>
            </a:r>
            <a:r>
              <a:rPr lang="en-US" sz="3400">
                <a:solidFill>
                  <a:schemeClr val="lt1"/>
                </a:solidFill>
                <a:latin typeface="Georgia"/>
                <a:ea typeface="Georgia"/>
                <a:cs typeface="Georgia"/>
                <a:sym typeface="Georgia"/>
              </a:rPr>
              <a:t>,</a:t>
            </a:r>
            <a:r>
              <a:rPr lang="en-US"/>
              <a:t> </a:t>
            </a:r>
            <a:r>
              <a:rPr b="0" i="0" lang="en-US" sz="3400" u="none" cap="none" strike="noStrike">
                <a:solidFill>
                  <a:schemeClr val="lt1"/>
                </a:solidFill>
                <a:latin typeface="Georgia"/>
                <a:ea typeface="Georgia"/>
                <a:cs typeface="Georgia"/>
                <a:sym typeface="Georgia"/>
              </a:rPr>
              <a:t>so does anxiety:</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8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78"/>
        </a:solidFill>
      </p:bgPr>
    </p:bg>
    <p:spTree>
      <p:nvGrpSpPr>
        <p:cNvPr id="417" name="Shape 417"/>
        <p:cNvGrpSpPr/>
        <p:nvPr/>
      </p:nvGrpSpPr>
      <p:grpSpPr>
        <a:xfrm>
          <a:off x="0" y="0"/>
          <a:ext cx="0" cy="0"/>
          <a:chOff x="0" y="0"/>
          <a:chExt cx="0" cy="0"/>
        </a:xfrm>
      </p:grpSpPr>
      <p:sp>
        <p:nvSpPr>
          <p:cNvPr id="418" name="Shape 418"/>
          <p:cNvSpPr txBox="1"/>
          <p:nvPr/>
        </p:nvSpPr>
        <p:spPr>
          <a:xfrm>
            <a:off x="0" y="284700"/>
            <a:ext cx="9144000" cy="1122900"/>
          </a:xfrm>
          <a:prstGeom prst="rect">
            <a:avLst/>
          </a:prstGeom>
          <a:noFill/>
          <a:ln>
            <a:noFill/>
          </a:ln>
        </p:spPr>
        <p:txBody>
          <a:bodyPr anchorCtr="0" anchor="ctr" bIns="91425" lIns="91425" rIns="91425" wrap="square" tIns="91425">
            <a:noAutofit/>
          </a:bodyPr>
          <a:lstStyle/>
          <a:p>
            <a:pPr indent="0" lvl="0" marL="0" marR="0" rtl="0" algn="ctr">
              <a:lnSpc>
                <a:spcPct val="90000"/>
              </a:lnSpc>
              <a:spcBef>
                <a:spcPts val="0"/>
              </a:spcBef>
              <a:spcAft>
                <a:spcPts val="0"/>
              </a:spcAft>
              <a:buClr>
                <a:schemeClr val="lt1"/>
              </a:buClr>
              <a:buFont typeface="Georgia"/>
              <a:buNone/>
            </a:pPr>
            <a:r>
              <a:rPr b="0" i="0" lang="en-US" sz="3400" u="none" cap="none" strike="noStrike">
                <a:solidFill>
                  <a:schemeClr val="lt1"/>
                </a:solidFill>
                <a:latin typeface="Georgia"/>
                <a:ea typeface="Georgia"/>
                <a:cs typeface="Georgia"/>
                <a:sym typeface="Georgia"/>
              </a:rPr>
              <a:t>As diversity grows in the U</a:t>
            </a:r>
            <a:r>
              <a:rPr lang="en-US" sz="3400">
                <a:solidFill>
                  <a:schemeClr val="lt1"/>
                </a:solidFill>
                <a:latin typeface="Georgia"/>
                <a:ea typeface="Georgia"/>
                <a:cs typeface="Georgia"/>
                <a:sym typeface="Georgia"/>
              </a:rPr>
              <a:t>S,</a:t>
            </a:r>
            <a:r>
              <a:rPr lang="en-US"/>
              <a:t> </a:t>
            </a:r>
            <a:r>
              <a:rPr b="0" i="0" lang="en-US" sz="3400" u="none" cap="none" strike="noStrike">
                <a:solidFill>
                  <a:schemeClr val="lt1"/>
                </a:solidFill>
                <a:latin typeface="Georgia"/>
                <a:ea typeface="Georgia"/>
                <a:cs typeface="Georgia"/>
                <a:sym typeface="Georgia"/>
              </a:rPr>
              <a:t>so does anxiety:</a:t>
            </a:r>
          </a:p>
        </p:txBody>
      </p:sp>
      <p:pic>
        <p:nvPicPr>
          <p:cNvPr id="419" name="Shape 419"/>
          <p:cNvPicPr preferRelativeResize="0"/>
          <p:nvPr/>
        </p:nvPicPr>
        <p:blipFill rotWithShape="1">
          <a:blip r:embed="rId3">
            <a:alphaModFix/>
          </a:blip>
          <a:srcRect b="0" l="47534" r="0" t="0"/>
          <a:stretch/>
        </p:blipFill>
        <p:spPr>
          <a:xfrm>
            <a:off x="-37" y="1886450"/>
            <a:ext cx="3113385" cy="3644396"/>
          </a:xfrm>
          <a:prstGeom prst="rect">
            <a:avLst/>
          </a:prstGeom>
          <a:noFill/>
          <a:ln>
            <a:noFill/>
          </a:ln>
        </p:spPr>
      </p:pic>
      <p:sp>
        <p:nvSpPr>
          <p:cNvPr id="420" name="Shape 420"/>
          <p:cNvSpPr txBox="1"/>
          <p:nvPr/>
        </p:nvSpPr>
        <p:spPr>
          <a:xfrm>
            <a:off x="-112" y="5558975"/>
            <a:ext cx="9144000" cy="405600"/>
          </a:xfrm>
          <a:prstGeom prst="rect">
            <a:avLst/>
          </a:prstGeom>
          <a:noFill/>
          <a:ln>
            <a:noFill/>
          </a:ln>
        </p:spPr>
        <p:txBody>
          <a:bodyPr anchorCtr="0" anchor="t" bIns="91425" lIns="91425" rIns="91425" wrap="square" tIns="91425">
            <a:noAutofit/>
          </a:bodyPr>
          <a:lstStyle/>
          <a:p>
            <a:pPr indent="0" lvl="0" marL="0" marR="0" rtl="0" algn="r">
              <a:lnSpc>
                <a:spcPct val="100000"/>
              </a:lnSpc>
              <a:spcBef>
                <a:spcPts val="0"/>
              </a:spcBef>
              <a:spcAft>
                <a:spcPts val="0"/>
              </a:spcAft>
              <a:buClr>
                <a:srgbClr val="9E9E9E"/>
              </a:buClr>
              <a:buFont typeface="Calibri"/>
              <a:buNone/>
            </a:pPr>
            <a:r>
              <a:rPr b="0" i="0" lang="en-US" sz="1000" u="none" cap="none" strike="noStrike">
                <a:solidFill>
                  <a:srgbClr val="9E9E9E"/>
                </a:solidFill>
                <a:latin typeface="Calibri"/>
                <a:ea typeface="Calibri"/>
                <a:cs typeface="Calibri"/>
                <a:sym typeface="Calibri"/>
              </a:rPr>
              <a:t>SOURCE: SAMUEL CORUM/ANADOLU AGENCY/GETTY IMAGES</a:t>
            </a:r>
          </a:p>
        </p:txBody>
      </p:sp>
      <p:pic>
        <p:nvPicPr>
          <p:cNvPr id="421" name="Shape 421"/>
          <p:cNvPicPr preferRelativeResize="0"/>
          <p:nvPr/>
        </p:nvPicPr>
        <p:blipFill rotWithShape="1">
          <a:blip r:embed="rId4">
            <a:alphaModFix/>
          </a:blip>
          <a:srcRect b="0" l="12040" r="4172" t="0"/>
          <a:stretch/>
        </p:blipFill>
        <p:spPr>
          <a:xfrm>
            <a:off x="-39" y="1886450"/>
            <a:ext cx="4589422" cy="3643971"/>
          </a:xfrm>
          <a:prstGeom prst="rect">
            <a:avLst/>
          </a:prstGeom>
          <a:noFill/>
          <a:ln>
            <a:noFill/>
          </a:ln>
        </p:spPr>
      </p:pic>
      <p:pic>
        <p:nvPicPr>
          <p:cNvPr id="422" name="Shape 422"/>
          <p:cNvPicPr preferRelativeResize="0"/>
          <p:nvPr/>
        </p:nvPicPr>
        <p:blipFill rotWithShape="1">
          <a:blip r:embed="rId5">
            <a:alphaModFix/>
          </a:blip>
          <a:srcRect b="0" l="29213" r="29629" t="0"/>
          <a:stretch/>
        </p:blipFill>
        <p:spPr>
          <a:xfrm>
            <a:off x="1766737" y="1886450"/>
            <a:ext cx="4585365" cy="3645035"/>
          </a:xfrm>
          <a:prstGeom prst="rect">
            <a:avLst/>
          </a:prstGeom>
          <a:noFill/>
          <a:ln>
            <a:noFill/>
          </a:ln>
        </p:spPr>
      </p:pic>
      <p:pic>
        <p:nvPicPr>
          <p:cNvPr id="423" name="Shape 423"/>
          <p:cNvPicPr preferRelativeResize="0"/>
          <p:nvPr/>
        </p:nvPicPr>
        <p:blipFill rotWithShape="1">
          <a:blip r:embed="rId6">
            <a:alphaModFix/>
          </a:blip>
          <a:srcRect b="0" l="0" r="0" t="0"/>
          <a:stretch/>
        </p:blipFill>
        <p:spPr>
          <a:xfrm>
            <a:off x="6233587" y="1886450"/>
            <a:ext cx="2905721" cy="36435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