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6" y="-104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760987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SWO Flyer_Jan2015.png"/>
          <p:cNvPicPr/>
          <p:nvPr/>
        </p:nvPicPr>
        <p:blipFill>
          <a:blip r:embed="rId2">
            <a:extLst/>
          </a:blip>
          <a:srcRect t="2636" r="2705" b="54818"/>
          <a:stretch>
            <a:fillRect/>
          </a:stretch>
        </p:blipFill>
        <p:spPr>
          <a:xfrm>
            <a:off x="520642" y="1491654"/>
            <a:ext cx="11963532" cy="677017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62000" y="241300"/>
            <a:ext cx="11480800" cy="173617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For Next Meeting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62000" y="2412999"/>
            <a:ext cx="11480800" cy="6785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en-US" sz="3400" dirty="0" smtClean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b="1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Focus</a:t>
            </a: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: 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Situating </a:t>
            </a: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Food Sovereignty in relation to Millenium Development 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Goals</a:t>
            </a: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(2000) &amp; Sustainable Development Goals (2015)</a:t>
            </a: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b="1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Readings</a:t>
            </a:r>
            <a:r>
              <a:rPr sz="3400" b="1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:</a:t>
            </a:r>
            <a:r>
              <a:rPr lang="en-US" sz="3400" b="1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</a:t>
            </a:r>
          </a:p>
          <a:p>
            <a:pPr marL="920750" lvl="1" indent="-514350">
              <a:buFont typeface="+mj-lt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MDGs: A Critique from the South (Samir Amin)</a:t>
            </a:r>
          </a:p>
          <a:p>
            <a:pPr marL="920750" lvl="1" indent="-514350">
              <a:buFont typeface="+mj-lt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Linking the Urban to the Rural (Mahmood Mamdani)</a:t>
            </a:r>
          </a:p>
          <a:p>
            <a:pPr marL="920750" lvl="1" indent="-514350">
              <a:buFont typeface="+mj-lt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Synthesis of MDGs and SDGs</a:t>
            </a:r>
          </a:p>
          <a:p>
            <a:pPr marL="920750" lvl="1" indent="-514350">
              <a:buFont typeface="+mj-lt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Optional: Neoliberalism in Africa (Graham Harrison)</a:t>
            </a:r>
            <a:endParaRPr lang="en-US" sz="2800" dirty="0" smtClean="0">
              <a:solidFill>
                <a:schemeClr val="tx1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800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Feedback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One thing you liked/learned today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One thing you would like to change or suggestion for future meetings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is there a particular issue that you’d like to work on in an affinity group?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Introductions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Introduce yourself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Affiliation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explain </a:t>
            </a:r>
            <a:r>
              <a:rPr sz="3600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why you came today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5400" dirty="0" smtClean="0">
                <a:solidFill>
                  <a:schemeClr val="tx1"/>
                </a:solidFill>
              </a:rPr>
              <a:t>Ground</a:t>
            </a:r>
            <a:r>
              <a:rPr lang="en-US" sz="5400" dirty="0">
                <a:solidFill>
                  <a:schemeClr val="tx1"/>
                </a:solidFill>
              </a:rPr>
              <a:t>-</a:t>
            </a:r>
            <a:r>
              <a:rPr lang="en-US" sz="5400" dirty="0" smtClean="0">
                <a:solidFill>
                  <a:schemeClr val="tx1"/>
                </a:solidFill>
              </a:rPr>
              <a:t>rules Structure</a:t>
            </a:r>
            <a:endParaRPr sz="5400" dirty="0">
              <a:solidFill>
                <a:schemeClr val="tx1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defRPr sz="1800">
                <a:solidFill>
                  <a:srgbClr val="000000"/>
                </a:solidFill>
                <a:effectLst/>
              </a:defRPr>
            </a:pPr>
            <a:endParaRPr sz="3600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1820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Africa?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456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Food Sovereignty?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77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857071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Food-A basic Human Right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Agrarian Reform for Food Sovereignty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Food Sovereignty: Protecting Natural Resources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Food Sovereignty: Reorganizing the Food Trade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Food Sovereignty: Ending the Globalization of Hunger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Social Peace: A Pre-requisite to Food Sovereignty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Food Sovereignty: Democratic Control</a:t>
            </a:r>
          </a:p>
        </p:txBody>
      </p:sp>
      <p:sp>
        <p:nvSpPr>
          <p:cNvPr id="38" name="Shape 38"/>
          <p:cNvSpPr/>
          <p:nvPr/>
        </p:nvSpPr>
        <p:spPr>
          <a:xfrm>
            <a:off x="181441" y="507216"/>
            <a:ext cx="1251944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 b="1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Key Aspects of Food Sovereignty: Via Campesina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8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Nyeleni </a:t>
            </a:r>
            <a:r>
              <a:rPr sz="48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Declaration</a:t>
            </a: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2007 Selingue, Mali</a:t>
            </a:r>
            <a:endParaRPr sz="3600" dirty="0"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762000" y="2532736"/>
            <a:ext cx="11480800" cy="634970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effectLst/>
              </a:rPr>
              <a:t>S</a:t>
            </a:r>
            <a:r>
              <a:rPr lang="en-US" b="1" dirty="0" smtClean="0">
                <a:effectLst/>
              </a:rPr>
              <a:t>ix Pillars of </a:t>
            </a:r>
            <a:r>
              <a:rPr lang="en-US" b="1" dirty="0">
                <a:effectLst/>
              </a:rPr>
              <a:t>Food </a:t>
            </a:r>
            <a:r>
              <a:rPr lang="en-US" b="1" dirty="0" smtClean="0">
                <a:effectLst/>
              </a:rPr>
              <a:t>Sovereignty:</a:t>
            </a:r>
          </a:p>
          <a:p>
            <a:pPr marL="920750" lvl="1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Focuses </a:t>
            </a:r>
            <a:r>
              <a:rPr lang="en-US" dirty="0">
                <a:effectLst/>
              </a:rPr>
              <a:t>on Food for </a:t>
            </a:r>
            <a:r>
              <a:rPr lang="en-US" dirty="0" smtClean="0">
                <a:effectLst/>
              </a:rPr>
              <a:t>People </a:t>
            </a:r>
          </a:p>
          <a:p>
            <a:pPr marL="920750" lvl="1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Values </a:t>
            </a:r>
            <a:r>
              <a:rPr lang="en-US" dirty="0">
                <a:effectLst/>
              </a:rPr>
              <a:t>Food </a:t>
            </a:r>
            <a:r>
              <a:rPr lang="en-US" dirty="0" smtClean="0">
                <a:effectLst/>
              </a:rPr>
              <a:t>Providers </a:t>
            </a:r>
          </a:p>
          <a:p>
            <a:pPr marL="920750" lvl="1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Localizes </a:t>
            </a:r>
            <a:r>
              <a:rPr lang="en-US" dirty="0">
                <a:effectLst/>
              </a:rPr>
              <a:t>Food </a:t>
            </a:r>
            <a:r>
              <a:rPr lang="en-US" dirty="0" smtClean="0">
                <a:effectLst/>
              </a:rPr>
              <a:t>Systems </a:t>
            </a:r>
          </a:p>
          <a:p>
            <a:pPr marL="920750" lvl="1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Puts </a:t>
            </a:r>
            <a:r>
              <a:rPr lang="en-US" dirty="0">
                <a:effectLst/>
              </a:rPr>
              <a:t>Control </a:t>
            </a:r>
            <a:r>
              <a:rPr lang="en-US" dirty="0" smtClean="0">
                <a:effectLst/>
              </a:rPr>
              <a:t>Locally </a:t>
            </a:r>
          </a:p>
          <a:p>
            <a:pPr marL="920750" lvl="1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Builds </a:t>
            </a:r>
            <a:r>
              <a:rPr lang="en-US" dirty="0">
                <a:effectLst/>
              </a:rPr>
              <a:t>Knowledge and </a:t>
            </a:r>
            <a:r>
              <a:rPr lang="en-US" dirty="0" smtClean="0">
                <a:effectLst/>
              </a:rPr>
              <a:t>Skills </a:t>
            </a:r>
          </a:p>
          <a:p>
            <a:pPr marL="920750" lvl="1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Works </a:t>
            </a:r>
            <a:r>
              <a:rPr lang="en-US" dirty="0">
                <a:effectLst/>
              </a:rPr>
              <a:t>with Nature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26594" y="241300"/>
            <a:ext cx="12374292" cy="21463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Guiding Questions for Readings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What is Food Sovereignty?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How does each piece understand and frame the problem, solution, goal of farming?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What are some of the key debates that found across the readings?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What does this mean for us?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What might solidarity and support for African Food Sovereignty look like?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What role might we play (depending on our different positions—as students, African diaspora, faculty, researchers, community, activists)?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What more do we need to learn before taking action?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296</Words>
  <Application>Microsoft Macintosh PowerPoint</Application>
  <PresentationFormat>Custom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New_Template2</vt:lpstr>
      <vt:lpstr>PowerPoint Presentation</vt:lpstr>
      <vt:lpstr>Introductions</vt:lpstr>
      <vt:lpstr>Ground-rules Structure</vt:lpstr>
      <vt:lpstr>Why Africa?</vt:lpstr>
      <vt:lpstr>Why Food Sovereignty?</vt:lpstr>
      <vt:lpstr>PowerPoint Presentation</vt:lpstr>
      <vt:lpstr>Nyeleni Declaration  2007 Selingue, Mali</vt:lpstr>
      <vt:lpstr>Guiding Questions for Readings</vt:lpstr>
      <vt:lpstr>What does this mean for us?</vt:lpstr>
      <vt:lpstr>For Next Meeting</vt:lpstr>
      <vt:lpstr>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Elsadig Elsheikh</cp:lastModifiedBy>
  <cp:revision>3</cp:revision>
  <dcterms:modified xsi:type="dcterms:W3CDTF">2015-02-03T22:31:04Z</dcterms:modified>
</cp:coreProperties>
</file>